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"/>
  </p:notesMasterIdLst>
  <p:sldIdLst>
    <p:sldId id="269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8" userDrawn="1">
          <p15:clr>
            <a:srgbClr val="A4A3A4"/>
          </p15:clr>
        </p15:guide>
        <p15:guide id="2" pos="2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E84"/>
    <a:srgbClr val="B63528"/>
    <a:srgbClr val="CA695E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888"/>
        <p:guide pos="2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etika Sihag" userId="9957d0e8-b639-4611-abb0-22bc19323550" providerId="ADAL" clId="{EBBACE51-06B4-43A6-8F34-9ABCC8CED210}"/>
    <pc:docChg chg="undo custSel modSld">
      <pc:chgData name="Preetika Sihag" userId="9957d0e8-b639-4611-abb0-22bc19323550" providerId="ADAL" clId="{EBBACE51-06B4-43A6-8F34-9ABCC8CED210}" dt="2025-05-15T12:42:40.122" v="5" actId="20577"/>
      <pc:docMkLst>
        <pc:docMk/>
      </pc:docMkLst>
      <pc:sldChg chg="modSp mod">
        <pc:chgData name="Preetika Sihag" userId="9957d0e8-b639-4611-abb0-22bc19323550" providerId="ADAL" clId="{EBBACE51-06B4-43A6-8F34-9ABCC8CED210}" dt="2025-05-15T12:42:40.122" v="5" actId="20577"/>
        <pc:sldMkLst>
          <pc:docMk/>
          <pc:sldMk cId="1191742871" sldId="269"/>
        </pc:sldMkLst>
        <pc:spChg chg="mod">
          <ac:chgData name="Preetika Sihag" userId="9957d0e8-b639-4611-abb0-22bc19323550" providerId="ADAL" clId="{EBBACE51-06B4-43A6-8F34-9ABCC8CED210}" dt="2025-05-15T12:42:40.122" v="5" actId="20577"/>
          <ac:spMkLst>
            <pc:docMk/>
            <pc:sldMk cId="1191742871" sldId="269"/>
            <ac:spMk id="73" creationId="{267320CA-9A0E-B052-50F3-2A6C1912E9AC}"/>
          </ac:spMkLst>
        </pc:spChg>
      </pc:sldChg>
    </pc:docChg>
  </pc:docChgLst>
  <pc:docChgLst>
    <pc:chgData name="Abbas  Lokhandwala" userId="f8fde9fb-b28c-465b-b402-952eda8ab729" providerId="ADAL" clId="{B5783C20-17D5-48F0-88D4-EFB26953397B}"/>
    <pc:docChg chg="undo custSel modMainMaster">
      <pc:chgData name="Abbas  Lokhandwala" userId="f8fde9fb-b28c-465b-b402-952eda8ab729" providerId="ADAL" clId="{B5783C20-17D5-48F0-88D4-EFB26953397B}" dt="2023-07-31T12:13:05.596" v="34" actId="14100"/>
      <pc:docMkLst>
        <pc:docMk/>
      </pc:docMkLst>
      <pc:sldMasterChg chg="modSldLayout">
        <pc:chgData name="Abbas  Lokhandwala" userId="f8fde9fb-b28c-465b-b402-952eda8ab729" providerId="ADAL" clId="{B5783C20-17D5-48F0-88D4-EFB26953397B}" dt="2023-07-31T12:13:05.596" v="34" actId="14100"/>
        <pc:sldMasterMkLst>
          <pc:docMk/>
          <pc:sldMasterMk cId="0" sldId="2147483648"/>
        </pc:sldMasterMkLst>
        <pc:sldLayoutChg chg="addSp delSp modSp mod">
          <pc:chgData name="Abbas  Lokhandwala" userId="f8fde9fb-b28c-465b-b402-952eda8ab729" providerId="ADAL" clId="{B5783C20-17D5-48F0-88D4-EFB26953397B}" dt="2023-07-31T12:13:05.596" v="34" actId="14100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 Lokhandwala" userId="f8fde9fb-b28c-465b-b402-952eda8ab729" providerId="ADAL" clId="{7AD35ED7-CB4D-4325-91FC-1C3571FCA6D3}"/>
    <pc:docChg chg="undo custSel modSld modMainMaster">
      <pc:chgData name="Abbas  Lokhandwala" userId="f8fde9fb-b28c-465b-b402-952eda8ab729" providerId="ADAL" clId="{7AD35ED7-CB4D-4325-91FC-1C3571FCA6D3}" dt="2023-07-12T05:02:23.379" v="71"/>
      <pc:docMkLst>
        <pc:docMk/>
      </pc:docMkLst>
      <pc:sldChg chg="addSp delSp modSp mod">
        <pc:chgData name="Abbas  Lokhandwala" userId="f8fde9fb-b28c-465b-b402-952eda8ab729" providerId="ADAL" clId="{7AD35ED7-CB4D-4325-91FC-1C3571FCA6D3}" dt="2023-07-12T05:01:07.523" v="53" actId="21"/>
        <pc:sldMkLst>
          <pc:docMk/>
          <pc:sldMk cId="1191742871" sldId="269"/>
        </pc:sldMkLst>
      </pc:sldChg>
      <pc:sldMasterChg chg="modSp modSldLayout">
        <pc:chgData name="Abbas  Lokhandwala" userId="f8fde9fb-b28c-465b-b402-952eda8ab729" providerId="ADAL" clId="{7AD35ED7-CB4D-4325-91FC-1C3571FCA6D3}" dt="2023-07-12T05:02:23.379" v="71"/>
        <pc:sldMasterMkLst>
          <pc:docMk/>
          <pc:sldMasterMk cId="0" sldId="2147483648"/>
        </pc:sldMasterMkLst>
        <pc:sldLayoutChg chg="addSp delSp modSp mod">
          <pc:chgData name="Abbas  Lokhandwala" userId="f8fde9fb-b28c-465b-b402-952eda8ab729" providerId="ADAL" clId="{7AD35ED7-CB4D-4325-91FC-1C3571FCA6D3}" dt="2023-07-12T05:02:23.379" v="71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Lokhandwala" userId="f8fde9fb-b28c-465b-b402-952eda8ab729" providerId="ADAL" clId="{4FA19C72-5E74-44E7-BD29-0FF2972548F3}"/>
    <pc:docChg chg="undo custSel modSld modMainMaster">
      <pc:chgData name="Abbas Lokhandwala" userId="f8fde9fb-b28c-465b-b402-952eda8ab729" providerId="ADAL" clId="{4FA19C72-5E74-44E7-BD29-0FF2972548F3}" dt="2024-10-25T06:53:45.068" v="54" actId="120"/>
      <pc:docMkLst>
        <pc:docMk/>
      </pc:docMkLst>
    </pc:docChg>
  </pc:docChgLst>
  <pc:docChgLst>
    <pc:chgData name="Abbas Lokhandwala" userId="f8fde9fb-b28c-465b-b402-952eda8ab729" providerId="ADAL" clId="{E2DED7B3-ABE0-4071-9CF1-E15D2B4B627C}"/>
    <pc:docChg chg="undo custSel modSld modMainMaster">
      <pc:chgData name="Abbas Lokhandwala" userId="f8fde9fb-b28c-465b-b402-952eda8ab729" providerId="ADAL" clId="{E2DED7B3-ABE0-4071-9CF1-E15D2B4B627C}" dt="2025-05-14T12:23:13.955" v="113" actId="18131"/>
      <pc:docMkLst>
        <pc:docMk/>
      </pc:docMkLst>
      <pc:sldChg chg="addSp delSp modSp mod">
        <pc:chgData name="Abbas Lokhandwala" userId="f8fde9fb-b28c-465b-b402-952eda8ab729" providerId="ADAL" clId="{E2DED7B3-ABE0-4071-9CF1-E15D2B4B627C}" dt="2025-05-14T12:18:57.244" v="111" actId="20577"/>
        <pc:sldMkLst>
          <pc:docMk/>
          <pc:sldMk cId="1191742871" sldId="269"/>
        </pc:sldMkLst>
        <pc:spChg chg="add del mod">
          <ac:chgData name="Abbas Lokhandwala" userId="f8fde9fb-b28c-465b-b402-952eda8ab729" providerId="ADAL" clId="{E2DED7B3-ABE0-4071-9CF1-E15D2B4B627C}" dt="2025-05-14T12:04:09.302" v="77" actId="478"/>
          <ac:spMkLst>
            <pc:docMk/>
            <pc:sldMk cId="1191742871" sldId="269"/>
            <ac:spMk id="3" creationId="{13599EB9-CDB3-24E0-C3F6-BCC4FED0134A}"/>
          </ac:spMkLst>
        </pc:spChg>
        <pc:spChg chg="add del mod">
          <ac:chgData name="Abbas Lokhandwala" userId="f8fde9fb-b28c-465b-b402-952eda8ab729" providerId="ADAL" clId="{E2DED7B3-ABE0-4071-9CF1-E15D2B4B627C}" dt="2025-05-14T12:04:12.599" v="79" actId="478"/>
          <ac:spMkLst>
            <pc:docMk/>
            <pc:sldMk cId="1191742871" sldId="269"/>
            <ac:spMk id="5" creationId="{B04A8D40-7ED3-393E-6552-F2579380B1EA}"/>
          </ac:spMkLst>
        </pc:spChg>
        <pc:spChg chg="mod">
          <ac:chgData name="Abbas Lokhandwala" userId="f8fde9fb-b28c-465b-b402-952eda8ab729" providerId="ADAL" clId="{E2DED7B3-ABE0-4071-9CF1-E15D2B4B627C}" dt="2025-05-14T11:40:23.006" v="32" actId="20577"/>
          <ac:spMkLst>
            <pc:docMk/>
            <pc:sldMk cId="1191742871" sldId="269"/>
            <ac:spMk id="7" creationId="{72B09E98-42C8-076D-9134-100DE3F9A446}"/>
          </ac:spMkLst>
        </pc:spChg>
        <pc:spChg chg="mod">
          <ac:chgData name="Abbas Lokhandwala" userId="f8fde9fb-b28c-465b-b402-952eda8ab729" providerId="ADAL" clId="{E2DED7B3-ABE0-4071-9CF1-E15D2B4B627C}" dt="2025-05-14T12:13:44.553" v="97" actId="20577"/>
          <ac:spMkLst>
            <pc:docMk/>
            <pc:sldMk cId="1191742871" sldId="269"/>
            <ac:spMk id="70" creationId="{C5E2CC31-5FDB-3201-2300-E0D276D7B526}"/>
          </ac:spMkLst>
        </pc:spChg>
        <pc:spChg chg="mod">
          <ac:chgData name="Abbas Lokhandwala" userId="f8fde9fb-b28c-465b-b402-952eda8ab729" providerId="ADAL" clId="{E2DED7B3-ABE0-4071-9CF1-E15D2B4B627C}" dt="2025-05-14T12:18:57.244" v="111" actId="20577"/>
          <ac:spMkLst>
            <pc:docMk/>
            <pc:sldMk cId="1191742871" sldId="269"/>
            <ac:spMk id="71" creationId="{1F67D5CA-CB12-7929-3B1A-F342852D00F8}"/>
          </ac:spMkLst>
        </pc:spChg>
        <pc:spChg chg="add del">
          <ac:chgData name="Abbas Lokhandwala" userId="f8fde9fb-b28c-465b-b402-952eda8ab729" providerId="ADAL" clId="{E2DED7B3-ABE0-4071-9CF1-E15D2B4B627C}" dt="2025-05-14T12:04:11.238" v="78" actId="478"/>
          <ac:spMkLst>
            <pc:docMk/>
            <pc:sldMk cId="1191742871" sldId="269"/>
            <ac:spMk id="72" creationId="{67E59EA9-ED13-C407-125C-E7C893E8BF91}"/>
          </ac:spMkLst>
        </pc:spChg>
        <pc:spChg chg="mod">
          <ac:chgData name="Abbas Lokhandwala" userId="f8fde9fb-b28c-465b-b402-952eda8ab729" providerId="ADAL" clId="{E2DED7B3-ABE0-4071-9CF1-E15D2B4B627C}" dt="2025-05-14T11:59:55.802" v="51" actId="20577"/>
          <ac:spMkLst>
            <pc:docMk/>
            <pc:sldMk cId="1191742871" sldId="269"/>
            <ac:spMk id="73" creationId="{267320CA-9A0E-B052-50F3-2A6C1912E9AC}"/>
          </ac:spMkLst>
        </pc:spChg>
        <pc:spChg chg="mod">
          <ac:chgData name="Abbas Lokhandwala" userId="f8fde9fb-b28c-465b-b402-952eda8ab729" providerId="ADAL" clId="{E2DED7B3-ABE0-4071-9CF1-E15D2B4B627C}" dt="2025-05-14T11:40:49.399" v="34" actId="20577"/>
          <ac:spMkLst>
            <pc:docMk/>
            <pc:sldMk cId="1191742871" sldId="269"/>
            <ac:spMk id="97" creationId="{232B0C12-3AAB-66B8-A817-69746E74757E}"/>
          </ac:spMkLst>
        </pc:spChg>
      </pc:sldChg>
      <pc:sldMasterChg chg="modSldLayout">
        <pc:chgData name="Abbas Lokhandwala" userId="f8fde9fb-b28c-465b-b402-952eda8ab729" providerId="ADAL" clId="{E2DED7B3-ABE0-4071-9CF1-E15D2B4B627C}" dt="2025-05-14T12:23:13.955" v="113" actId="18131"/>
        <pc:sldMasterMkLst>
          <pc:docMk/>
          <pc:sldMasterMk cId="0" sldId="2147483648"/>
        </pc:sldMasterMkLst>
        <pc:sldLayoutChg chg="addSp delSp modSp mod">
          <pc:chgData name="Abbas Lokhandwala" userId="f8fde9fb-b28c-465b-b402-952eda8ab729" providerId="ADAL" clId="{E2DED7B3-ABE0-4071-9CF1-E15D2B4B627C}" dt="2025-05-14T12:23:13.955" v="113" actId="18131"/>
          <pc:sldLayoutMkLst>
            <pc:docMk/>
            <pc:sldMasterMk cId="0" sldId="2147483648"/>
            <pc:sldLayoutMk cId="0" sldId="2147483665"/>
          </pc:sldLayoutMkLst>
          <pc:picChg chg="del mod ord">
            <ac:chgData name="Abbas Lokhandwala" userId="f8fde9fb-b28c-465b-b402-952eda8ab729" providerId="ADAL" clId="{E2DED7B3-ABE0-4071-9CF1-E15D2B4B627C}" dt="2025-05-14T12:03:51.764" v="75" actId="478"/>
            <ac:picMkLst>
              <pc:docMk/>
              <pc:sldMasterMk cId="0" sldId="2147483648"/>
              <pc:sldLayoutMk cId="0" sldId="2147483665"/>
              <ac:picMk id="3" creationId="{207196D1-77D9-E0CA-23CE-190F06959DB3}"/>
            </ac:picMkLst>
          </pc:picChg>
          <pc:picChg chg="add mod ord modCrop">
            <ac:chgData name="Abbas Lokhandwala" userId="f8fde9fb-b28c-465b-b402-952eda8ab729" providerId="ADAL" clId="{E2DED7B3-ABE0-4071-9CF1-E15D2B4B627C}" dt="2025-05-14T12:23:13.955" v="113" actId="18131"/>
            <ac:picMkLst>
              <pc:docMk/>
              <pc:sldMasterMk cId="0" sldId="2147483648"/>
              <pc:sldLayoutMk cId="0" sldId="2147483665"/>
              <ac:picMk id="4" creationId="{20C710BD-8569-3A46-F9E7-37E802F82483}"/>
            </ac:picMkLst>
          </pc:picChg>
        </pc:sldLayoutChg>
      </pc:sldMasterChg>
    </pc:docChg>
  </pc:docChgLst>
  <pc:docChgLst>
    <pc:chgData name="Abbas Lokhandwala" userId="f8fde9fb-b28c-465b-b402-952eda8ab729" providerId="ADAL" clId="{F9AD6FBA-AE1D-4D60-B65F-099A53F3D97B}"/>
    <pc:docChg chg="undo custSel modSld modMainMaster">
      <pc:chgData name="Abbas Lokhandwala" userId="f8fde9fb-b28c-465b-b402-952eda8ab729" providerId="ADAL" clId="{F9AD6FBA-AE1D-4D60-B65F-099A53F3D97B}" dt="2024-10-22T04:43:06.700" v="77" actId="14100"/>
      <pc:docMkLst>
        <pc:docMk/>
      </pc:docMkLst>
      <pc:sldChg chg="addSp delSp modSp mod chgLayout">
        <pc:chgData name="Abbas Lokhandwala" userId="f8fde9fb-b28c-465b-b402-952eda8ab729" providerId="ADAL" clId="{F9AD6FBA-AE1D-4D60-B65F-099A53F3D97B}" dt="2024-10-22T04:42:04.510" v="76" actId="20577"/>
        <pc:sldMkLst>
          <pc:docMk/>
          <pc:sldMk cId="1191742871" sldId="269"/>
        </pc:sldMkLst>
      </pc:sldChg>
      <pc:sldMasterChg chg="modSldLayout">
        <pc:chgData name="Abbas Lokhandwala" userId="f8fde9fb-b28c-465b-b402-952eda8ab729" providerId="ADAL" clId="{F9AD6FBA-AE1D-4D60-B65F-099A53F3D97B}" dt="2024-10-22T04:43:06.700" v="77" actId="14100"/>
        <pc:sldMasterMkLst>
          <pc:docMk/>
          <pc:sldMasterMk cId="0" sldId="2147483648"/>
        </pc:sldMasterMkLst>
        <pc:sldLayoutChg chg="modSp mod">
          <pc:chgData name="Abbas Lokhandwala" userId="f8fde9fb-b28c-465b-b402-952eda8ab729" providerId="ADAL" clId="{F9AD6FBA-AE1D-4D60-B65F-099A53F3D97B}" dt="2024-10-22T04:43:06.700" v="77" actId="14100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 Lokhandwala" userId="f8fde9fb-b28c-465b-b402-952eda8ab729" providerId="ADAL" clId="{1E7C2F11-0023-4C03-9009-0CE77A156156}"/>
    <pc:docChg chg="modSld modMainMaster">
      <pc:chgData name="Abbas  Lokhandwala" userId="f8fde9fb-b28c-465b-b402-952eda8ab729" providerId="ADAL" clId="{1E7C2F11-0023-4C03-9009-0CE77A156156}" dt="2022-07-29T09:52:26.779" v="12" actId="6549"/>
      <pc:docMkLst>
        <pc:docMk/>
      </pc:docMkLst>
      <pc:sldChg chg="addSp delSp modSp mod">
        <pc:chgData name="Abbas  Lokhandwala" userId="f8fde9fb-b28c-465b-b402-952eda8ab729" providerId="ADAL" clId="{1E7C2F11-0023-4C03-9009-0CE77A156156}" dt="2022-07-29T09:52:26.779" v="12" actId="6549"/>
        <pc:sldMkLst>
          <pc:docMk/>
          <pc:sldMk cId="1191742871" sldId="269"/>
        </pc:sldMkLst>
      </pc:sldChg>
      <pc:sldMasterChg chg="modSldLayout">
        <pc:chgData name="Abbas  Lokhandwala" userId="f8fde9fb-b28c-465b-b402-952eda8ab729" providerId="ADAL" clId="{1E7C2F11-0023-4C03-9009-0CE77A156156}" dt="2022-07-28T07:46:54.466" v="3" actId="403"/>
        <pc:sldMasterMkLst>
          <pc:docMk/>
          <pc:sldMasterMk cId="0" sldId="2147483648"/>
        </pc:sldMasterMkLst>
        <pc:sldLayoutChg chg="modSp">
          <pc:chgData name="Abbas  Lokhandwala" userId="f8fde9fb-b28c-465b-b402-952eda8ab729" providerId="ADAL" clId="{1E7C2F11-0023-4C03-9009-0CE77A156156}" dt="2022-07-28T07:46:54.466" v="3" actId="403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 Lokhandwala" userId="f8fde9fb-b28c-465b-b402-952eda8ab729" providerId="ADAL" clId="{724DD2AC-F3E5-4572-BF99-1199940B29D2}"/>
    <pc:docChg chg="undo custSel modSld modMainMaster">
      <pc:chgData name="Abbas  Lokhandwala" userId="f8fde9fb-b28c-465b-b402-952eda8ab729" providerId="ADAL" clId="{724DD2AC-F3E5-4572-BF99-1199940B29D2}" dt="2022-07-29T10:28:08.106" v="127" actId="465"/>
      <pc:docMkLst>
        <pc:docMk/>
      </pc:docMkLst>
      <pc:sldChg chg="delSp modSp mod">
        <pc:chgData name="Abbas  Lokhandwala" userId="f8fde9fb-b28c-465b-b402-952eda8ab729" providerId="ADAL" clId="{724DD2AC-F3E5-4572-BF99-1199940B29D2}" dt="2022-07-29T10:28:08.106" v="127" actId="465"/>
        <pc:sldMkLst>
          <pc:docMk/>
          <pc:sldMk cId="1191742871" sldId="269"/>
        </pc:sldMkLst>
      </pc:sldChg>
      <pc:sldMasterChg chg="modSldLayout">
        <pc:chgData name="Abbas  Lokhandwala" userId="f8fde9fb-b28c-465b-b402-952eda8ab729" providerId="ADAL" clId="{724DD2AC-F3E5-4572-BF99-1199940B29D2}" dt="2022-07-29T10:24:48.496" v="115" actId="167"/>
        <pc:sldMasterMkLst>
          <pc:docMk/>
          <pc:sldMasterMk cId="0" sldId="2147483648"/>
        </pc:sldMasterMkLst>
        <pc:sldLayoutChg chg="addSp modSp mod">
          <pc:chgData name="Abbas  Lokhandwala" userId="f8fde9fb-b28c-465b-b402-952eda8ab729" providerId="ADAL" clId="{724DD2AC-F3E5-4572-BF99-1199940B29D2}" dt="2022-07-29T10:24:48.496" v="115" actId="16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Lokhandwala" userId="f8fde9fb-b28c-465b-b402-952eda8ab729" providerId="ADAL" clId="{C2AA04EA-C681-4B22-8BBA-1CC40F6A4180}"/>
    <pc:docChg chg="undo redo custSel modSld modMainMaster">
      <pc:chgData name="Abbas Lokhandwala" userId="f8fde9fb-b28c-465b-b402-952eda8ab729" providerId="ADAL" clId="{C2AA04EA-C681-4B22-8BBA-1CC40F6A4180}" dt="2024-05-17T09:08:00.794" v="71" actId="1035"/>
      <pc:docMkLst>
        <pc:docMk/>
      </pc:docMkLst>
      <pc:sldChg chg="modSp mod">
        <pc:chgData name="Abbas Lokhandwala" userId="f8fde9fb-b28c-465b-b402-952eda8ab729" providerId="ADAL" clId="{C2AA04EA-C681-4B22-8BBA-1CC40F6A4180}" dt="2024-05-17T09:08:00.794" v="71" actId="1035"/>
        <pc:sldMkLst>
          <pc:docMk/>
          <pc:sldMk cId="1191742871" sldId="269"/>
        </pc:sldMkLst>
      </pc:sldChg>
      <pc:sldMasterChg chg="modSldLayout">
        <pc:chgData name="Abbas Lokhandwala" userId="f8fde9fb-b28c-465b-b402-952eda8ab729" providerId="ADAL" clId="{C2AA04EA-C681-4B22-8BBA-1CC40F6A4180}" dt="2024-05-17T08:58:51.789" v="25" actId="18131"/>
        <pc:sldMasterMkLst>
          <pc:docMk/>
          <pc:sldMasterMk cId="0" sldId="2147483648"/>
        </pc:sldMasterMkLst>
        <pc:sldLayoutChg chg="addSp delSp modSp mod">
          <pc:chgData name="Abbas Lokhandwala" userId="f8fde9fb-b28c-465b-b402-952eda8ab729" providerId="ADAL" clId="{C2AA04EA-C681-4B22-8BBA-1CC40F6A4180}" dt="2024-05-17T08:58:51.789" v="25" actId="18131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 Lokhandwala" userId="f8fde9fb-b28c-465b-b402-952eda8ab729" providerId="ADAL" clId="{17993259-DD4A-4382-809F-D26CEBBA83F9}"/>
    <pc:docChg chg="undo custSel modMainMaster">
      <pc:chgData name="Abbas  Lokhandwala" userId="f8fde9fb-b28c-465b-b402-952eda8ab729" providerId="ADAL" clId="{17993259-DD4A-4382-809F-D26CEBBA83F9}" dt="2023-07-12T04:32:18.988" v="7" actId="1076"/>
      <pc:docMkLst>
        <pc:docMk/>
      </pc:docMkLst>
      <pc:sldMasterChg chg="modSldLayout">
        <pc:chgData name="Abbas  Lokhandwala" userId="f8fde9fb-b28c-465b-b402-952eda8ab729" providerId="ADAL" clId="{17993259-DD4A-4382-809F-D26CEBBA83F9}" dt="2023-07-12T04:32:18.988" v="7" actId="1076"/>
        <pc:sldMasterMkLst>
          <pc:docMk/>
          <pc:sldMasterMk cId="0" sldId="2147483648"/>
        </pc:sldMasterMkLst>
        <pc:sldLayoutChg chg="addSp delSp modSp mod">
          <pc:chgData name="Abbas  Lokhandwala" userId="f8fde9fb-b28c-465b-b402-952eda8ab729" providerId="ADAL" clId="{17993259-DD4A-4382-809F-D26CEBBA83F9}" dt="2023-07-12T04:32:18.988" v="7" actId="1076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bbas  Lokhandwala" userId="f8fde9fb-b28c-465b-b402-952eda8ab729" providerId="ADAL" clId="{EECCE940-7098-4CA1-9752-51D51A456CA1}"/>
    <pc:docChg chg="undo custSel addSld delSld modSld addMainMaster modMainMaster">
      <pc:chgData name="Abbas  Lokhandwala" userId="f8fde9fb-b28c-465b-b402-952eda8ab729" providerId="ADAL" clId="{EECCE940-7098-4CA1-9752-51D51A456CA1}" dt="2022-07-28T07:34:49.724" v="679"/>
      <pc:docMkLst>
        <pc:docMk/>
      </pc:docMkLst>
      <pc:sldChg chg="addSp delSp modSp mod">
        <pc:chgData name="Abbas  Lokhandwala" userId="f8fde9fb-b28c-465b-b402-952eda8ab729" providerId="ADAL" clId="{EECCE940-7098-4CA1-9752-51D51A456CA1}" dt="2022-07-28T07:34:49.724" v="679"/>
        <pc:sldMkLst>
          <pc:docMk/>
          <pc:sldMk cId="1191742871" sldId="269"/>
        </pc:sldMkLst>
      </pc:sldChg>
      <pc:sldChg chg="add del">
        <pc:chgData name="Abbas  Lokhandwala" userId="f8fde9fb-b28c-465b-b402-952eda8ab729" providerId="ADAL" clId="{EECCE940-7098-4CA1-9752-51D51A456CA1}" dt="2022-07-28T07:09:07.776" v="403" actId="2890"/>
        <pc:sldMkLst>
          <pc:docMk/>
          <pc:sldMk cId="3013768493" sldId="270"/>
        </pc:sldMkLst>
      </pc:sldChg>
      <pc:sldMasterChg chg="modSldLayout">
        <pc:chgData name="Abbas  Lokhandwala" userId="f8fde9fb-b28c-465b-b402-952eda8ab729" providerId="ADAL" clId="{EECCE940-7098-4CA1-9752-51D51A456CA1}" dt="2022-07-28T07:34:27.525" v="675" actId="167"/>
        <pc:sldMasterMkLst>
          <pc:docMk/>
          <pc:sldMasterMk cId="0" sldId="2147483648"/>
        </pc:sldMasterMkLst>
        <pc:sldLayoutChg chg="addSp delSp modSp mod">
          <pc:chgData name="Abbas  Lokhandwala" userId="f8fde9fb-b28c-465b-b402-952eda8ab729" providerId="ADAL" clId="{EECCE940-7098-4CA1-9752-51D51A456CA1}" dt="2022-07-28T07:34:27.525" v="675" actId="167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new mod addSldLayout">
        <pc:chgData name="Abbas  Lokhandwala" userId="f8fde9fb-b28c-465b-b402-952eda8ab729" providerId="ADAL" clId="{EECCE940-7098-4CA1-9752-51D51A456CA1}" dt="2022-07-28T07:24:29.310" v="541" actId="6938"/>
        <pc:sldMasterMkLst>
          <pc:docMk/>
          <pc:sldMasterMk cId="2594803384" sldId="2147483666"/>
        </pc:sldMasterMkLst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3817543148" sldId="2147483667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1442556830" sldId="2147483668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2604763539" sldId="2147483669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2394173459" sldId="2147483670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3161351478" sldId="2147483671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951808575" sldId="2147483672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1721045805" sldId="2147483673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413069267" sldId="2147483674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1521392212" sldId="2147483675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3157750645" sldId="2147483676"/>
          </pc:sldLayoutMkLst>
        </pc:sldLayoutChg>
        <pc:sldLayoutChg chg="new replId">
          <pc:chgData name="Abbas  Lokhandwala" userId="f8fde9fb-b28c-465b-b402-952eda8ab729" providerId="ADAL" clId="{EECCE940-7098-4CA1-9752-51D51A456CA1}" dt="2022-07-28T07:24:29.310" v="541" actId="6938"/>
          <pc:sldLayoutMkLst>
            <pc:docMk/>
            <pc:sldMasterMk cId="2594803384" sldId="2147483666"/>
            <pc:sldLayoutMk cId="2531015230" sldId="2147483677"/>
          </pc:sldLayoutMkLst>
        </pc:sldLayoutChg>
      </pc:sldMasterChg>
    </pc:docChg>
  </pc:docChgLst>
  <pc:docChgLst>
    <pc:chgData name="Abbas  Lokhandwala" userId="f8fde9fb-b28c-465b-b402-952eda8ab729" providerId="ADAL" clId="{7E6DDCE0-4998-4355-9AB1-5DF5C62F5039}"/>
    <pc:docChg chg="undo redo custSel modSld">
      <pc:chgData name="Abbas  Lokhandwala" userId="f8fde9fb-b28c-465b-b402-952eda8ab729" providerId="ADAL" clId="{7E6DDCE0-4998-4355-9AB1-5DF5C62F5039}" dt="2023-07-12T04:14:27.035" v="303" actId="6549"/>
      <pc:docMkLst>
        <pc:docMk/>
      </pc:docMkLst>
      <pc:sldChg chg="addSp delSp modSp mod">
        <pc:chgData name="Abbas  Lokhandwala" userId="f8fde9fb-b28c-465b-b402-952eda8ab729" providerId="ADAL" clId="{7E6DDCE0-4998-4355-9AB1-5DF5C62F5039}" dt="2023-07-12T04:14:27.035" v="303" actId="6549"/>
        <pc:sldMkLst>
          <pc:docMk/>
          <pc:sldMk cId="119174287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30165-253A-432B-B265-146F8C833AE9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A244-FA15-499C-976E-B4E1FB39E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A244-FA15-499C-976E-B4E1FB39E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hirt&#10;&#10;AI-generated content may be incorrect.">
            <a:extLst>
              <a:ext uri="{FF2B5EF4-FFF2-40B4-BE49-F238E27FC236}">
                <a16:creationId xmlns:a16="http://schemas.microsoft.com/office/drawing/2014/main" id="{20C710BD-8569-3A46-F9E7-37E802F82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 r="17800" b="7474"/>
          <a:stretch/>
        </p:blipFill>
        <p:spPr>
          <a:xfrm>
            <a:off x="0" y="0"/>
            <a:ext cx="7552944" cy="503529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BB0F3-07BE-0172-0982-AECD71DB3CE4}"/>
              </a:ext>
            </a:extLst>
          </p:cNvPr>
          <p:cNvGrpSpPr/>
          <p:nvPr userDrawn="1"/>
        </p:nvGrpSpPr>
        <p:grpSpPr>
          <a:xfrm>
            <a:off x="0" y="435927"/>
            <a:ext cx="7560309" cy="10257473"/>
            <a:chOff x="0" y="435927"/>
            <a:chExt cx="7560309" cy="10257473"/>
          </a:xfrm>
        </p:grpSpPr>
        <p:sp>
          <p:nvSpPr>
            <p:cNvPr id="40" name="bg object 17">
              <a:extLst>
                <a:ext uri="{FF2B5EF4-FFF2-40B4-BE49-F238E27FC236}">
                  <a16:creationId xmlns:a16="http://schemas.microsoft.com/office/drawing/2014/main" id="{8A9F5C31-D3E4-51A4-0BF3-E87D315EA98D}"/>
                </a:ext>
              </a:extLst>
            </p:cNvPr>
            <p:cNvSpPr/>
            <p:nvPr userDrawn="1"/>
          </p:nvSpPr>
          <p:spPr>
            <a:xfrm>
              <a:off x="0" y="1806441"/>
              <a:ext cx="7559992" cy="8886959"/>
            </a:xfrm>
            <a:custGeom>
              <a:avLst/>
              <a:gdLst>
                <a:gd name="connsiteX0" fmla="*/ 0 w 7559992"/>
                <a:gd name="connsiteY0" fmla="*/ 0 h 6935156"/>
                <a:gd name="connsiteX1" fmla="*/ 0 w 7559992"/>
                <a:gd name="connsiteY1" fmla="*/ 6935156 h 6935156"/>
                <a:gd name="connsiteX2" fmla="*/ 7559992 w 7559992"/>
                <a:gd name="connsiteY2" fmla="*/ 6935156 h 6935156"/>
                <a:gd name="connsiteX3" fmla="*/ 7559992 w 7559992"/>
                <a:gd name="connsiteY3" fmla="*/ 1246242 h 6935156"/>
                <a:gd name="connsiteX4" fmla="*/ 0 w 7559992"/>
                <a:gd name="connsiteY4" fmla="*/ 0 h 69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992" h="6935156">
                  <a:moveTo>
                    <a:pt x="0" y="0"/>
                  </a:moveTo>
                  <a:lnTo>
                    <a:pt x="0" y="6935156"/>
                  </a:lnTo>
                  <a:lnTo>
                    <a:pt x="7559992" y="6935156"/>
                  </a:lnTo>
                  <a:lnTo>
                    <a:pt x="7559992" y="1246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g object 18">
              <a:extLst>
                <a:ext uri="{FF2B5EF4-FFF2-40B4-BE49-F238E27FC236}">
                  <a16:creationId xmlns:a16="http://schemas.microsoft.com/office/drawing/2014/main" id="{A8566812-8EDB-2D16-A517-41DDC03E824F}"/>
                </a:ext>
              </a:extLst>
            </p:cNvPr>
            <p:cNvSpPr/>
            <p:nvPr userDrawn="1"/>
          </p:nvSpPr>
          <p:spPr>
            <a:xfrm>
              <a:off x="0" y="1947381"/>
              <a:ext cx="7560309" cy="1558290"/>
            </a:xfrm>
            <a:custGeom>
              <a:avLst/>
              <a:gdLst/>
              <a:ahLst/>
              <a:cxnLst/>
              <a:rect l="l" t="t" r="r" b="b"/>
              <a:pathLst>
                <a:path w="7560309" h="1558289">
                  <a:moveTo>
                    <a:pt x="0" y="0"/>
                  </a:moveTo>
                  <a:lnTo>
                    <a:pt x="7560005" y="1558028"/>
                  </a:lnTo>
                </a:path>
              </a:pathLst>
            </a:custGeom>
            <a:ln w="76200">
              <a:solidFill>
                <a:srgbClr val="B83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g object 19">
              <a:extLst>
                <a:ext uri="{FF2B5EF4-FFF2-40B4-BE49-F238E27FC236}">
                  <a16:creationId xmlns:a16="http://schemas.microsoft.com/office/drawing/2014/main" id="{C7B586A4-D9C0-1C70-8C96-34490C438F12}"/>
                </a:ext>
              </a:extLst>
            </p:cNvPr>
            <p:cNvSpPr/>
            <p:nvPr userDrawn="1"/>
          </p:nvSpPr>
          <p:spPr>
            <a:xfrm>
              <a:off x="314845" y="2130467"/>
              <a:ext cx="4317188" cy="8351841"/>
            </a:xfrm>
            <a:custGeom>
              <a:avLst/>
              <a:gdLst>
                <a:gd name="connsiteX0" fmla="*/ 7620 w 3386836"/>
                <a:gd name="connsiteY0" fmla="*/ 0 h 6962942"/>
                <a:gd name="connsiteX1" fmla="*/ 0 w 3386836"/>
                <a:gd name="connsiteY1" fmla="*/ 6962942 h 6962942"/>
                <a:gd name="connsiteX2" fmla="*/ 3386836 w 3386836"/>
                <a:gd name="connsiteY2" fmla="*/ 6962942 h 6962942"/>
                <a:gd name="connsiteX3" fmla="*/ 3386836 w 3386836"/>
                <a:gd name="connsiteY3" fmla="*/ 740640 h 6962942"/>
                <a:gd name="connsiteX4" fmla="*/ 1523 w 3386836"/>
                <a:gd name="connsiteY4" fmla="*/ 54993 h 6962942"/>
                <a:gd name="connsiteX5" fmla="*/ 7620 w 3386836"/>
                <a:gd name="connsiteY5" fmla="*/ 0 h 6962942"/>
                <a:gd name="connsiteX0" fmla="*/ 7620 w 3386836"/>
                <a:gd name="connsiteY0" fmla="*/ 0 h 6962942"/>
                <a:gd name="connsiteX1" fmla="*/ 0 w 3386836"/>
                <a:gd name="connsiteY1" fmla="*/ 6962942 h 6962942"/>
                <a:gd name="connsiteX2" fmla="*/ 3386836 w 3386836"/>
                <a:gd name="connsiteY2" fmla="*/ 6962942 h 6962942"/>
                <a:gd name="connsiteX3" fmla="*/ 3386836 w 3386836"/>
                <a:gd name="connsiteY3" fmla="*/ 740640 h 6962942"/>
                <a:gd name="connsiteX4" fmla="*/ 9143 w 3386836"/>
                <a:gd name="connsiteY4" fmla="*/ 6375 h 6962942"/>
                <a:gd name="connsiteX5" fmla="*/ 7620 w 3386836"/>
                <a:gd name="connsiteY5" fmla="*/ 0 h 6962942"/>
                <a:gd name="connsiteX0" fmla="*/ 7620 w 3401826"/>
                <a:gd name="connsiteY0" fmla="*/ 0 h 6962942"/>
                <a:gd name="connsiteX1" fmla="*/ 0 w 3401826"/>
                <a:gd name="connsiteY1" fmla="*/ 6962942 h 6962942"/>
                <a:gd name="connsiteX2" fmla="*/ 3386836 w 3401826"/>
                <a:gd name="connsiteY2" fmla="*/ 6962942 h 6962942"/>
                <a:gd name="connsiteX3" fmla="*/ 3401826 w 3401826"/>
                <a:gd name="connsiteY3" fmla="*/ 662765 h 6962942"/>
                <a:gd name="connsiteX4" fmla="*/ 9143 w 3401826"/>
                <a:gd name="connsiteY4" fmla="*/ 6375 h 6962942"/>
                <a:gd name="connsiteX5" fmla="*/ 7620 w 3401826"/>
                <a:gd name="connsiteY5" fmla="*/ 0 h 6962942"/>
                <a:gd name="connsiteX0" fmla="*/ 7620 w 3401826"/>
                <a:gd name="connsiteY0" fmla="*/ 0 h 6962942"/>
                <a:gd name="connsiteX1" fmla="*/ 0 w 3401826"/>
                <a:gd name="connsiteY1" fmla="*/ 6962942 h 6962942"/>
                <a:gd name="connsiteX2" fmla="*/ 3386836 w 3401826"/>
                <a:gd name="connsiteY2" fmla="*/ 6962942 h 6962942"/>
                <a:gd name="connsiteX3" fmla="*/ 3401826 w 3401826"/>
                <a:gd name="connsiteY3" fmla="*/ 642972 h 6962942"/>
                <a:gd name="connsiteX4" fmla="*/ 9143 w 3401826"/>
                <a:gd name="connsiteY4" fmla="*/ 6375 h 6962942"/>
                <a:gd name="connsiteX5" fmla="*/ 7620 w 3401826"/>
                <a:gd name="connsiteY5" fmla="*/ 0 h 6962942"/>
                <a:gd name="connsiteX0" fmla="*/ 7620 w 3401826"/>
                <a:gd name="connsiteY0" fmla="*/ 0 h 7145155"/>
                <a:gd name="connsiteX1" fmla="*/ 0 w 3401826"/>
                <a:gd name="connsiteY1" fmla="*/ 7145155 h 7145155"/>
                <a:gd name="connsiteX2" fmla="*/ 3386836 w 3401826"/>
                <a:gd name="connsiteY2" fmla="*/ 7145155 h 7145155"/>
                <a:gd name="connsiteX3" fmla="*/ 3401826 w 3401826"/>
                <a:gd name="connsiteY3" fmla="*/ 825185 h 7145155"/>
                <a:gd name="connsiteX4" fmla="*/ 9143 w 3401826"/>
                <a:gd name="connsiteY4" fmla="*/ 188588 h 7145155"/>
                <a:gd name="connsiteX5" fmla="*/ 7620 w 3401826"/>
                <a:gd name="connsiteY5" fmla="*/ 0 h 7145155"/>
                <a:gd name="connsiteX0" fmla="*/ 7620 w 3401826"/>
                <a:gd name="connsiteY0" fmla="*/ 5021 h 7150176"/>
                <a:gd name="connsiteX1" fmla="*/ 0 w 3401826"/>
                <a:gd name="connsiteY1" fmla="*/ 7150176 h 7150176"/>
                <a:gd name="connsiteX2" fmla="*/ 3386836 w 3401826"/>
                <a:gd name="connsiteY2" fmla="*/ 7150176 h 7150176"/>
                <a:gd name="connsiteX3" fmla="*/ 3401826 w 3401826"/>
                <a:gd name="connsiteY3" fmla="*/ 830206 h 7150176"/>
                <a:gd name="connsiteX4" fmla="*/ 16632 w 3401826"/>
                <a:gd name="connsiteY4" fmla="*/ 20073 h 7150176"/>
                <a:gd name="connsiteX5" fmla="*/ 7620 w 3401826"/>
                <a:gd name="connsiteY5" fmla="*/ 5021 h 7150176"/>
                <a:gd name="connsiteX0" fmla="*/ 7620 w 3394337"/>
                <a:gd name="connsiteY0" fmla="*/ 5021 h 7150176"/>
                <a:gd name="connsiteX1" fmla="*/ 0 w 3394337"/>
                <a:gd name="connsiteY1" fmla="*/ 7150176 h 7150176"/>
                <a:gd name="connsiteX2" fmla="*/ 3386836 w 3394337"/>
                <a:gd name="connsiteY2" fmla="*/ 7150176 h 7150176"/>
                <a:gd name="connsiteX3" fmla="*/ 3394337 w 3394337"/>
                <a:gd name="connsiteY3" fmla="*/ 813897 h 7150176"/>
                <a:gd name="connsiteX4" fmla="*/ 16632 w 3394337"/>
                <a:gd name="connsiteY4" fmla="*/ 20073 h 7150176"/>
                <a:gd name="connsiteX5" fmla="*/ 7620 w 3394337"/>
                <a:gd name="connsiteY5" fmla="*/ 5021 h 715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4337" h="7150176">
                  <a:moveTo>
                    <a:pt x="7620" y="5021"/>
                  </a:moveTo>
                  <a:lnTo>
                    <a:pt x="0" y="7150176"/>
                  </a:lnTo>
                  <a:lnTo>
                    <a:pt x="3386836" y="7150176"/>
                  </a:lnTo>
                  <a:cubicBezTo>
                    <a:pt x="3391833" y="5050117"/>
                    <a:pt x="3389340" y="2913956"/>
                    <a:pt x="3394337" y="813897"/>
                  </a:cubicBezTo>
                  <a:lnTo>
                    <a:pt x="16632" y="20073"/>
                  </a:lnTo>
                  <a:cubicBezTo>
                    <a:pt x="16124" y="-42790"/>
                    <a:pt x="8128" y="67884"/>
                    <a:pt x="7620" y="50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182880" tIns="640080" rIns="182880" bIns="0" rtlCol="0"/>
            <a:lstStyle/>
            <a:p>
              <a:endParaRPr lang="en-US" dirty="0"/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08FFD6C9-AF86-9FB5-0BBC-329E291FB451}"/>
                </a:ext>
              </a:extLst>
            </p:cNvPr>
            <p:cNvSpPr/>
            <p:nvPr userDrawn="1"/>
          </p:nvSpPr>
          <p:spPr>
            <a:xfrm>
              <a:off x="0" y="435927"/>
              <a:ext cx="3930650" cy="851535"/>
            </a:xfrm>
            <a:custGeom>
              <a:avLst/>
              <a:gdLst/>
              <a:ahLst/>
              <a:cxnLst/>
              <a:rect l="l" t="t" r="r" b="b"/>
              <a:pathLst>
                <a:path w="3771265" h="851535">
                  <a:moveTo>
                    <a:pt x="3770998" y="0"/>
                  </a:moveTo>
                  <a:lnTo>
                    <a:pt x="0" y="0"/>
                  </a:lnTo>
                  <a:lnTo>
                    <a:pt x="0" y="851077"/>
                  </a:lnTo>
                  <a:lnTo>
                    <a:pt x="3770998" y="851077"/>
                  </a:lnTo>
                  <a:lnTo>
                    <a:pt x="3770998" y="0"/>
                  </a:lnTo>
                  <a:close/>
                </a:path>
              </a:pathLst>
            </a:custGeom>
            <a:solidFill>
              <a:srgbClr val="B6352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1E2C1-7782-D85D-7135-889C03A21C3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02797" y="2730250"/>
            <a:ext cx="4118907" cy="7661979"/>
          </a:xfrm>
        </p:spPr>
        <p:txBody>
          <a:bodyPr>
            <a:noAutofit/>
          </a:bodyPr>
          <a:lstStyle>
            <a:lvl1pPr>
              <a:def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cs typeface="CrimsonText-SemiBold"/>
              </a:defRPr>
            </a:lvl1pPr>
            <a:lvl2pPr marL="12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lang="en-US" sz="1600" b="1" dirty="0" smtClean="0">
                <a:solidFill>
                  <a:srgbClr val="2E6E84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71450" marR="119380" indent="-228600">
              <a:lnSpc>
                <a:spcPct val="120000"/>
              </a:lnSpc>
              <a:spcAft>
                <a:spcPts val="600"/>
              </a:spcAft>
              <a:buFont typeface="Lato"/>
              <a:buChar char="•"/>
              <a:defRPr lang="en-US" sz="12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+mn-ea"/>
                <a:cs typeface="Lato"/>
              </a:defRPr>
            </a:lvl3pPr>
            <a:lvl4pPr marL="171450" indent="-228600">
              <a:defRPr/>
            </a:lvl4pPr>
          </a:lstStyle>
          <a:p>
            <a:pPr marL="1270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2DFD890D-D56A-D65C-A482-9A825D90F2C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40" y="469900"/>
            <a:ext cx="3627437" cy="805814"/>
          </a:xfrm>
        </p:spPr>
        <p:txBody>
          <a:bodyPr anchor="ctr" anchorCtr="0">
            <a:noAutofit/>
          </a:bodyPr>
          <a:lstStyle>
            <a:lvl1pPr marL="12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200" b="1" i="0" cap="none" baseline="0" dirty="0" smtClean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CrimsonText-SemiBold"/>
              </a:defRPr>
            </a:lvl1pPr>
            <a:lvl2pPr marL="12700">
              <a:lnSpc>
                <a:spcPct val="100000"/>
              </a:lnSpc>
              <a:spcAft>
                <a:spcPts val="600"/>
              </a:spcAft>
              <a:defRPr lang="en-US" sz="1700" b="1" spc="-20" dirty="0" smtClean="0">
                <a:solidFill>
                  <a:schemeClr val="bg1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Designation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48E3451-DB6E-2654-2250-00C5A986364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45048" y="3610315"/>
            <a:ext cx="2486025" cy="1037335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lvl="0"/>
            <a:r>
              <a:rPr lang="en-US" dirty="0"/>
              <a:t>Practices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9967EF8-94A9-A402-905E-A2DB029712F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45048" y="5088083"/>
            <a:ext cx="2486025" cy="1477817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FB24C86-EC9B-D8AC-B947-E9C6603F427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45048" y="6781619"/>
            <a:ext cx="2486025" cy="1037335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marL="12700" marR="0" lvl="0" indent="0" defTabSz="914400" eaLnBrk="1" fontAlgn="auto" latinLnBrk="0" hangingPunct="1">
              <a:lnSpc>
                <a:spcPct val="12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rPr>
              <a:t>Bar</a:t>
            </a:r>
            <a:r>
              <a:rPr lang="en-US" sz="1600" b="1" spc="160" dirty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rPr>
              <a:t> </a:t>
            </a:r>
            <a:r>
              <a:rPr lang="en-US" sz="1600" b="1" spc="-10" dirty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rPr>
              <a:t>Admissions</a:t>
            </a:r>
            <a:endParaRPr lang="en-US" sz="1600" dirty="0">
              <a:solidFill>
                <a:srgbClr val="2E6E84"/>
              </a:solidFill>
              <a:latin typeface="Lato" panose="020F0502020204030203" pitchFamily="34" charset="0"/>
              <a:cs typeface="CrimsonText-BoldItalic"/>
            </a:endParaRP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C9CD4CC-859E-A406-A86D-ECA09A39F97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845048" y="8165748"/>
            <a:ext cx="2660206" cy="854416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tabLst>
                <a:tab pos="228600" algn="l"/>
                <a:tab pos="342900" algn="l"/>
              </a:tabLst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ea typeface="+mn-ea"/>
                <a:cs typeface="Lato"/>
              </a:defRPr>
            </a:lvl2pPr>
          </a:lstStyle>
          <a:p>
            <a:pPr lvl="0"/>
            <a:r>
              <a:rPr lang="en-US" dirty="0"/>
              <a:t>Contact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2476" userDrawn="1">
          <p15:clr>
            <a:srgbClr val="FBAE40"/>
          </p15:clr>
        </p15:guide>
        <p15:guide id="3" pos="172" userDrawn="1">
          <p15:clr>
            <a:srgbClr val="FBAE40"/>
          </p15:clr>
        </p15:guide>
        <p15:guide id="4" orient="horz" pos="3512" userDrawn="1">
          <p15:clr>
            <a:srgbClr val="FBAE40"/>
          </p15:clr>
        </p15:guide>
        <p15:guide id="5" orient="horz" pos="296" userDrawn="1">
          <p15:clr>
            <a:srgbClr val="FBAE40"/>
          </p15:clr>
        </p15:guide>
        <p15:guide id="6" orient="horz" pos="8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0F98-B173-C9E5-57AD-A62B98FC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5A894-B39F-8FFB-58C0-6D722376C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31E88-C169-4493-7F6D-A27F9C44E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2650B-9312-0E0A-3FCC-51E8EEB7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54900-4622-617E-0938-1A51480E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AAA43-36C9-0A01-11D9-B06227CD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8D02-5EC3-B7F0-E939-FEF37F1A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A931-9C0F-58CE-02BE-776B1DCFA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79B14-04CC-944E-AE3E-0B404F12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DA19A-0383-1A4E-362A-6B450095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C296-77E3-5E75-4EE0-11EEEEFF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78BE7-761E-7A97-842B-B53AFF1EF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552BB-EEFA-CD95-EE6F-94C4FCE20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5AC5-B4D6-ACAF-8EE1-4589D6C8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993D-A823-7828-6F72-B685473B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810C-A37D-57FC-9090-7818E990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C34D-70A8-0513-CC7D-1FFF5161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DD0EA-71B7-C38D-B919-BFAA69A26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C44B-5D9F-17CF-4FC4-7EA5FFD1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D396-FBAF-ACB5-21FF-7C54AD3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2B6DF-B818-EFBA-9F09-2342AAC4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FF5F-6235-DD0F-6383-9AF04830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1884-28C1-09E2-B606-D1C194FC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67E55-C226-8F7B-0D9A-283A2F99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AF1FC-DB81-A36D-8F74-4D45A069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BD4EB-6802-6389-30E9-7908FBDE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AD05-F559-FBE4-675D-388606F5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2548A-7D9B-7C1F-95E2-EAB3F2E7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9219-6BC2-B1DB-DE21-0EF4CEC2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AC8A-F982-C81B-0C33-EDEFB3C6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BA15-0DD4-FB24-3AA7-C52C87CC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4502-D00A-59D5-5FC4-040CECDA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FC40-8B52-9CD4-CE02-3B71248C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1987-3FFD-0132-7B21-7B2F79FB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B89CD-1468-FB18-D9B0-DE44B4F8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06EF-414F-0491-AE2E-C5C1F6CA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4525-7A14-BCF4-76FB-64627A32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3DC9-423A-9991-C0FA-D1EFDA4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D334C-A9C4-B631-D723-BB2F18C7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A93E-F95C-C43E-61FB-FD99583B1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90FB8-CB88-D5A1-6DFB-E69E46030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2CFB6-FA85-8C07-7E0A-A4F4022CD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57485-4F40-DEEA-BAAA-BAE44364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6ED7D-9FB7-A3BD-7264-136BF9F2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69919-5C52-3643-FF52-292E6112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8D6F-0F34-5DB4-E385-4F8CE157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B3BCF-C38F-B05B-13C6-3EA6CBFF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AA5F1-BD53-8036-7012-59F4F224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7A41A-1B8C-6D3B-C105-E21C740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DFE83-ECB0-D761-76B4-C7BD0582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1E01D-B5F6-6F19-4312-8FCAE062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A525-0493-82E5-913F-CB9A8527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E0B0-A8C5-03C8-A324-A761FC88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941B-637A-B238-2102-02599758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16991-7BBD-D463-3895-780FCCE6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7A47B-096C-8F02-ACC5-38370618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9E6BE-A3A0-EC6D-4E77-7AAE435E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02D3B-023D-B589-A3CC-12F99B4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300" y="1311354"/>
            <a:ext cx="254063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14042"/>
                </a:solidFill>
                <a:latin typeface="CrimsonText-SemiBold"/>
                <a:cs typeface="CrimsonText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15-May-25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1B8E7-512D-46EA-EC10-2FB4EE54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500AC-7FD9-D85B-4E0E-3A599BEF9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3A29-CD93-FCF8-89C1-CF64453AC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C1FF-8FB9-461A-A232-BD76BD3BA2E3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1AA29-0314-D31E-A6D9-D984B152B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B156-6E9F-3A92-3BF5-1D51C49C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32B0C12-3AAB-66B8-A817-69746E747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943" y="3136900"/>
            <a:ext cx="3870616" cy="7204779"/>
          </a:xfrm>
        </p:spPr>
        <p:txBody>
          <a:bodyPr/>
          <a:lstStyle/>
          <a:p>
            <a:pPr lvl="1" algn="just"/>
            <a:r>
              <a:rPr lang="en-US" dirty="0"/>
              <a:t>Professional Summary</a:t>
            </a:r>
          </a:p>
          <a:p>
            <a:pPr marL="0" lvl="2" indent="0" algn="l">
              <a:buNone/>
            </a:pPr>
            <a:r>
              <a:rPr lang="en-GB" sz="1400" spc="0" dirty="0"/>
              <a:t>Avani has a keen interest in tax law and is passionate about its practice. Her experience spans cross-border advisory and structuring, litigation, tax insurance, W&amp;I insurance, and private client matters, including estate and succession planning. She particularly enjoys navigating tax challenges arising in domestic and international transactions.</a:t>
            </a:r>
          </a:p>
          <a:p>
            <a:pPr marL="0" lvl="2" indent="0" algn="l">
              <a:buNone/>
            </a:pPr>
            <a:r>
              <a:rPr lang="en-GB" sz="1400" spc="0" dirty="0"/>
              <a:t>Before joining Anagram, Avani was part of one of India’s leading international law firms, where she advised a broad range of clients on tax-related issues.</a:t>
            </a:r>
          </a:p>
          <a:p>
            <a:pPr marL="0" lvl="2" indent="0" algn="l">
              <a:buNone/>
            </a:pPr>
            <a:r>
              <a:rPr lang="en-GB" sz="1400" spc="0" dirty="0"/>
              <a:t>Outside the office, Avani is a creative spirit who enjoys painting and baking. She is also an avid reader with a deep interest in Indian history, often immersing herself in books that explore the country’s rich cultural and political past.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09E98-42C8-076D-9134-100DE3F9A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AVANI MAHESHWARI</a:t>
            </a:r>
          </a:p>
          <a:p>
            <a:pPr lvl="1"/>
            <a:r>
              <a:rPr lang="en-US" dirty="0"/>
              <a:t>Associate, Anagram Partners 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5E2CC31-5FDB-3201-2300-E0D276D7B5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5048" y="4089115"/>
            <a:ext cx="2486025" cy="991169"/>
          </a:xfrm>
        </p:spPr>
        <p:txBody>
          <a:bodyPr>
            <a:spAutoFit/>
          </a:bodyPr>
          <a:lstStyle/>
          <a:p>
            <a:r>
              <a:rPr lang="en-US" dirty="0"/>
              <a:t>Practices</a:t>
            </a:r>
          </a:p>
          <a:p>
            <a:pPr lvl="1"/>
            <a:r>
              <a:rPr lang="en-GB" dirty="0"/>
              <a:t>Taxation</a:t>
            </a:r>
          </a:p>
          <a:p>
            <a:pPr lvl="1"/>
            <a:r>
              <a:rPr lang="en-GB" dirty="0"/>
              <a:t>Tax Structuring</a:t>
            </a:r>
          </a:p>
          <a:p>
            <a:pPr lvl="1"/>
            <a:r>
              <a:rPr lang="en-GB" dirty="0"/>
              <a:t>Tax Litigation 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1F67D5CA-CB12-7929-3B1A-F342852D0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5048" y="6127431"/>
            <a:ext cx="2486025" cy="991169"/>
          </a:xfrm>
        </p:spPr>
        <p:txBody>
          <a:bodyPr>
            <a:sp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b="1" dirty="0"/>
              <a:t>BBA. LL.B. </a:t>
            </a:r>
            <a:r>
              <a:rPr lang="en-US" i="1" dirty="0"/>
              <a:t>(Hons.</a:t>
            </a:r>
            <a:r>
              <a:rPr lang="en-US" dirty="0"/>
              <a:t>)</a:t>
            </a:r>
            <a:br>
              <a:rPr lang="en-US" b="1" dirty="0"/>
            </a:br>
            <a:r>
              <a:rPr lang="en-US" dirty="0"/>
              <a:t>NMIMS University, </a:t>
            </a:r>
            <a:br>
              <a:rPr lang="en-US" dirty="0"/>
            </a:br>
            <a:r>
              <a:rPr lang="en-US" dirty="0"/>
              <a:t>Mumbai, India.</a:t>
            </a:r>
            <a:endParaRPr lang="en-GB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267320CA-9A0E-B052-50F3-2A6C1912E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5048" y="8165748"/>
            <a:ext cx="2660206" cy="751103"/>
          </a:xfrm>
        </p:spPr>
        <p:txBody>
          <a:bodyPr>
            <a:spAutoFit/>
          </a:bodyPr>
          <a:lstStyle/>
          <a:p>
            <a:r>
              <a:rPr lang="en-US" dirty="0"/>
              <a:t>Contact</a:t>
            </a:r>
          </a:p>
          <a:p>
            <a:pPr lvl="1"/>
            <a:r>
              <a:rPr lang="en-US" dirty="0"/>
              <a:t>T	:	+91 22 69308828</a:t>
            </a:r>
          </a:p>
          <a:p>
            <a:pPr lvl="1"/>
            <a:r>
              <a:rPr lang="en-US" dirty="0"/>
              <a:t>E	:	avani.m@anagramparnters.in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CA73C1ED-E473-C1F9-E7A5-50524845AA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1557" y="10175946"/>
            <a:ext cx="2018436" cy="3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63528"/>
      </a:accent1>
      <a:accent2>
        <a:srgbClr val="7A4E44"/>
      </a:accent2>
      <a:accent3>
        <a:srgbClr val="A7A9AC"/>
      </a:accent3>
      <a:accent4>
        <a:srgbClr val="BB7E1C"/>
      </a:accent4>
      <a:accent5>
        <a:srgbClr val="2E6E84"/>
      </a:accent5>
      <a:accent6>
        <a:srgbClr val="516F57"/>
      </a:accent6>
      <a:hlink>
        <a:srgbClr val="B63528"/>
      </a:hlink>
      <a:folHlink>
        <a:srgbClr val="B635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183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CrimsonText-SemiBold</vt:lpstr>
      <vt:lpstr>Lato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SIMONE REIS</dc:title>
  <cp:lastModifiedBy>Preetika Sihag</cp:lastModifiedBy>
  <cp:revision>6</cp:revision>
  <dcterms:created xsi:type="dcterms:W3CDTF">2022-06-28T07:21:11Z</dcterms:created>
  <dcterms:modified xsi:type="dcterms:W3CDTF">2025-05-15T12:42:44Z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2022-06-14T00:00:00Z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2022-06-28T00:00:00Z</vt:filetime>
  </property>
</Properties>
</file>