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6" r:id="rId2"/>
  </p:sldMasterIdLst>
  <p:sldIdLst>
    <p:sldId id="269" r:id="rId3"/>
  </p:sldIdLst>
  <p:sldSz cx="7556500" cy="10693400"/>
  <p:notesSz cx="7556500" cy="10693400"/>
  <p:defaultTextStyle>
    <a:defPPr>
      <a:defRPr kern="0"/>
    </a:defPPr>
  </p:defaultTextStyle>
  <p:extLst>
    <p:ext uri="{EFAFB233-063F-42B5-8137-9DF3F51BA10A}">
      <p15:sldGuideLst xmlns:p15="http://schemas.microsoft.com/office/powerpoint/2012/main">
        <p15:guide id="1" orient="horz" pos="2888" userDrawn="1">
          <p15:clr>
            <a:srgbClr val="A4A3A4"/>
          </p15:clr>
        </p15:guide>
        <p15:guide id="2" pos="233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E6E84"/>
    <a:srgbClr val="B63528"/>
    <a:srgbClr val="CA695E"/>
    <a:srgbClr val="A7A9A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8" d="100"/>
          <a:sy n="48" d="100"/>
        </p:scale>
        <p:origin x="2621" y="62"/>
      </p:cViewPr>
      <p:guideLst>
        <p:guide orient="horz" pos="2888"/>
        <p:guide pos="2332"/>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slide" Target="slides/slide1.xml"/><Relationship Id="rId7"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bbas Lokhandwala" userId="f8fde9fb-b28c-465b-b402-952eda8ab729" providerId="ADAL" clId="{739BFD3F-478A-412A-8C98-E5B367D5C7F3}"/>
    <pc:docChg chg="modSld">
      <pc:chgData name="Abbas Lokhandwala" userId="f8fde9fb-b28c-465b-b402-952eda8ab729" providerId="ADAL" clId="{739BFD3F-478A-412A-8C98-E5B367D5C7F3}" dt="2024-09-26T08:21:02.090" v="20" actId="20577"/>
      <pc:docMkLst>
        <pc:docMk/>
      </pc:docMkLst>
      <pc:sldChg chg="modSp mod">
        <pc:chgData name="Abbas Lokhandwala" userId="f8fde9fb-b28c-465b-b402-952eda8ab729" providerId="ADAL" clId="{739BFD3F-478A-412A-8C98-E5B367D5C7F3}" dt="2024-09-26T08:21:02.090" v="20" actId="20577"/>
        <pc:sldMkLst>
          <pc:docMk/>
          <pc:sldMk cId="1191742871" sldId="269"/>
        </pc:sldMkLst>
      </pc:sldChg>
    </pc:docChg>
  </pc:docChgLst>
  <pc:docChgLst>
    <pc:chgData name="Preetika Sihag" userId="9957d0e8-b639-4611-abb0-22bc19323550" providerId="ADAL" clId="{67E5874E-32D4-4620-B0DC-2E34862A238B}"/>
    <pc:docChg chg="modSld">
      <pc:chgData name="Preetika Sihag" userId="9957d0e8-b639-4611-abb0-22bc19323550" providerId="ADAL" clId="{67E5874E-32D4-4620-B0DC-2E34862A238B}" dt="2025-03-18T05:29:49.518" v="1" actId="5793"/>
      <pc:docMkLst>
        <pc:docMk/>
      </pc:docMkLst>
      <pc:sldChg chg="modSp mod">
        <pc:chgData name="Preetika Sihag" userId="9957d0e8-b639-4611-abb0-22bc19323550" providerId="ADAL" clId="{67E5874E-32D4-4620-B0DC-2E34862A238B}" dt="2025-03-18T05:29:49.518" v="1" actId="5793"/>
        <pc:sldMkLst>
          <pc:docMk/>
          <pc:sldMk cId="1191742871" sldId="269"/>
        </pc:sldMkLst>
        <pc:spChg chg="mod">
          <ac:chgData name="Preetika Sihag" userId="9957d0e8-b639-4611-abb0-22bc19323550" providerId="ADAL" clId="{67E5874E-32D4-4620-B0DC-2E34862A238B}" dt="2025-03-18T05:29:49.518" v="1" actId="5793"/>
          <ac:spMkLst>
            <pc:docMk/>
            <pc:sldMk cId="1191742871" sldId="269"/>
            <ac:spMk id="97" creationId="{232B0C12-3AAB-66B8-A817-69746E74757E}"/>
          </ac:spMkLst>
        </pc:spChg>
      </pc:sldChg>
    </pc:docChg>
  </pc:docChgLst>
  <pc:docChgLst>
    <pc:chgData name="Abbas Lokhandwala" userId="f8fde9fb-b28c-465b-b402-952eda8ab729" providerId="ADAL" clId="{895CF560-0FCC-4F24-8F6B-C558AAA97DC8}"/>
    <pc:docChg chg="undo custSel modSld modMainMaster">
      <pc:chgData name="Abbas Lokhandwala" userId="f8fde9fb-b28c-465b-b402-952eda8ab729" providerId="ADAL" clId="{895CF560-0FCC-4F24-8F6B-C558AAA97DC8}" dt="2025-03-12T06:44:49.428" v="66" actId="465"/>
      <pc:docMkLst>
        <pc:docMk/>
      </pc:docMkLst>
      <pc:sldChg chg="addSp delSp modSp mod chgLayout">
        <pc:chgData name="Abbas Lokhandwala" userId="f8fde9fb-b28c-465b-b402-952eda8ab729" providerId="ADAL" clId="{895CF560-0FCC-4F24-8F6B-C558AAA97DC8}" dt="2025-03-12T06:44:49.428" v="66" actId="465"/>
        <pc:sldMkLst>
          <pc:docMk/>
          <pc:sldMk cId="1191742871" sldId="269"/>
        </pc:sldMkLst>
        <pc:spChg chg="mod ord">
          <ac:chgData name="Abbas Lokhandwala" userId="f8fde9fb-b28c-465b-b402-952eda8ab729" providerId="ADAL" clId="{895CF560-0FCC-4F24-8F6B-C558AAA97DC8}" dt="2025-03-12T06:37:08.250" v="23" actId="20577"/>
          <ac:spMkLst>
            <pc:docMk/>
            <pc:sldMk cId="1191742871" sldId="269"/>
            <ac:spMk id="7" creationId="{72B09E98-42C8-076D-9134-100DE3F9A446}"/>
          </ac:spMkLst>
        </pc:spChg>
        <pc:spChg chg="mod">
          <ac:chgData name="Abbas Lokhandwala" userId="f8fde9fb-b28c-465b-b402-952eda8ab729" providerId="ADAL" clId="{895CF560-0FCC-4F24-8F6B-C558AAA97DC8}" dt="2025-03-12T06:39:26.282" v="29"/>
          <ac:spMkLst>
            <pc:docMk/>
            <pc:sldMk cId="1191742871" sldId="269"/>
            <ac:spMk id="70" creationId="{C5E2CC31-5FDB-3201-2300-E0D276D7B526}"/>
          </ac:spMkLst>
        </pc:spChg>
        <pc:spChg chg="mod ord">
          <ac:chgData name="Abbas Lokhandwala" userId="f8fde9fb-b28c-465b-b402-952eda8ab729" providerId="ADAL" clId="{895CF560-0FCC-4F24-8F6B-C558AAA97DC8}" dt="2025-03-12T06:44:49.428" v="66" actId="465"/>
          <ac:spMkLst>
            <pc:docMk/>
            <pc:sldMk cId="1191742871" sldId="269"/>
            <ac:spMk id="71" creationId="{1F67D5CA-CB12-7929-3B1A-F342852D00F8}"/>
          </ac:spMkLst>
        </pc:spChg>
        <pc:spChg chg="mod ord">
          <ac:chgData name="Abbas Lokhandwala" userId="f8fde9fb-b28c-465b-b402-952eda8ab729" providerId="ADAL" clId="{895CF560-0FCC-4F24-8F6B-C558AAA97DC8}" dt="2025-03-12T06:44:49.428" v="66" actId="465"/>
          <ac:spMkLst>
            <pc:docMk/>
            <pc:sldMk cId="1191742871" sldId="269"/>
            <ac:spMk id="72" creationId="{67E59EA9-ED13-C407-125C-E7C893E8BF91}"/>
          </ac:spMkLst>
        </pc:spChg>
        <pc:spChg chg="mod">
          <ac:chgData name="Abbas Lokhandwala" userId="f8fde9fb-b28c-465b-b402-952eda8ab729" providerId="ADAL" clId="{895CF560-0FCC-4F24-8F6B-C558AAA97DC8}" dt="2025-03-12T06:41:54.050" v="41"/>
          <ac:spMkLst>
            <pc:docMk/>
            <pc:sldMk cId="1191742871" sldId="269"/>
            <ac:spMk id="73" creationId="{267320CA-9A0E-B052-50F3-2A6C1912E9AC}"/>
          </ac:spMkLst>
        </pc:spChg>
        <pc:spChg chg="mod ord">
          <ac:chgData name="Abbas Lokhandwala" userId="f8fde9fb-b28c-465b-b402-952eda8ab729" providerId="ADAL" clId="{895CF560-0FCC-4F24-8F6B-C558AAA97DC8}" dt="2025-03-12T06:38:54.328" v="24"/>
          <ac:spMkLst>
            <pc:docMk/>
            <pc:sldMk cId="1191742871" sldId="269"/>
            <ac:spMk id="97" creationId="{232B0C12-3AAB-66B8-A817-69746E74757E}"/>
          </ac:spMkLst>
        </pc:spChg>
      </pc:sldChg>
      <pc:sldMasterChg chg="modSldLayout">
        <pc:chgData name="Abbas Lokhandwala" userId="f8fde9fb-b28c-465b-b402-952eda8ab729" providerId="ADAL" clId="{895CF560-0FCC-4F24-8F6B-C558AAA97DC8}" dt="2025-03-12T06:44:35.889" v="65" actId="18131"/>
        <pc:sldMasterMkLst>
          <pc:docMk/>
          <pc:sldMasterMk cId="0" sldId="2147483648"/>
        </pc:sldMasterMkLst>
        <pc:sldLayoutChg chg="addSp delSp modSp mod">
          <pc:chgData name="Abbas Lokhandwala" userId="f8fde9fb-b28c-465b-b402-952eda8ab729" providerId="ADAL" clId="{895CF560-0FCC-4F24-8F6B-C558AAA97DC8}" dt="2025-03-12T06:44:35.889" v="65" actId="18131"/>
          <pc:sldLayoutMkLst>
            <pc:docMk/>
            <pc:sldMasterMk cId="0" sldId="2147483648"/>
            <pc:sldLayoutMk cId="0" sldId="2147483665"/>
          </pc:sldLayoutMkLst>
          <pc:spChg chg="mod">
            <ac:chgData name="Abbas Lokhandwala" userId="f8fde9fb-b28c-465b-b402-952eda8ab729" providerId="ADAL" clId="{895CF560-0FCC-4F24-8F6B-C558AAA97DC8}" dt="2025-03-12T06:36:41.995" v="0"/>
            <ac:spMkLst>
              <pc:docMk/>
              <pc:sldMasterMk cId="0" sldId="2147483648"/>
              <pc:sldLayoutMk cId="0" sldId="2147483665"/>
              <ac:spMk id="45" creationId="{2DFD890D-D56A-D65C-A482-9A825D90F2CA}"/>
            </ac:spMkLst>
          </pc:spChg>
          <pc:picChg chg="add mod ord modCrop">
            <ac:chgData name="Abbas Lokhandwala" userId="f8fde9fb-b28c-465b-b402-952eda8ab729" providerId="ADAL" clId="{895CF560-0FCC-4F24-8F6B-C558AAA97DC8}" dt="2025-03-12T06:44:35.889" v="65" actId="18131"/>
            <ac:picMkLst>
              <pc:docMk/>
              <pc:sldMasterMk cId="0" sldId="2147483648"/>
              <pc:sldLayoutMk cId="0" sldId="2147483665"/>
              <ac:picMk id="3" creationId="{EBF54937-F86C-5216-B77D-579BE45D5DF3}"/>
            </ac:picMkLst>
          </pc:picChg>
        </pc:sldLayoutChg>
      </pc:sldMasterChg>
    </pc:docChg>
  </pc:docChgLst>
  <pc:docChgLst>
    <pc:chgData name="Abbas Lokhandwala" userId="f8fde9fb-b28c-465b-b402-952eda8ab729" providerId="ADAL" clId="{432B6EE3-B972-4190-AB6C-9C0EA8933094}"/>
    <pc:docChg chg="undo custSel modSld modMainMaster">
      <pc:chgData name="Abbas Lokhandwala" userId="f8fde9fb-b28c-465b-b402-952eda8ab729" providerId="ADAL" clId="{432B6EE3-B972-4190-AB6C-9C0EA8933094}" dt="2025-03-12T06:23:05.958" v="85" actId="465"/>
      <pc:docMkLst>
        <pc:docMk/>
      </pc:docMkLst>
      <pc:sldChg chg="modSp mod">
        <pc:chgData name="Abbas Lokhandwala" userId="f8fde9fb-b28c-465b-b402-952eda8ab729" providerId="ADAL" clId="{432B6EE3-B972-4190-AB6C-9C0EA8933094}" dt="2025-03-12T06:23:05.958" v="85" actId="465"/>
        <pc:sldMkLst>
          <pc:docMk/>
          <pc:sldMk cId="1191742871" sldId="269"/>
        </pc:sldMkLst>
        <pc:spChg chg="mod">
          <ac:chgData name="Abbas Lokhandwala" userId="f8fde9fb-b28c-465b-b402-952eda8ab729" providerId="ADAL" clId="{432B6EE3-B972-4190-AB6C-9C0EA8933094}" dt="2025-03-12T06:13:46.214" v="18" actId="20577"/>
          <ac:spMkLst>
            <pc:docMk/>
            <pc:sldMk cId="1191742871" sldId="269"/>
            <ac:spMk id="7" creationId="{72B09E98-42C8-076D-9134-100DE3F9A446}"/>
          </ac:spMkLst>
        </pc:spChg>
        <pc:spChg chg="mod">
          <ac:chgData name="Abbas Lokhandwala" userId="f8fde9fb-b28c-465b-b402-952eda8ab729" providerId="ADAL" clId="{432B6EE3-B972-4190-AB6C-9C0EA8933094}" dt="2025-03-12T06:16:20.519" v="49" actId="20577"/>
          <ac:spMkLst>
            <pc:docMk/>
            <pc:sldMk cId="1191742871" sldId="269"/>
            <ac:spMk id="70" creationId="{C5E2CC31-5FDB-3201-2300-E0D276D7B526}"/>
          </ac:spMkLst>
        </pc:spChg>
        <pc:spChg chg="mod">
          <ac:chgData name="Abbas Lokhandwala" userId="f8fde9fb-b28c-465b-b402-952eda8ab729" providerId="ADAL" clId="{432B6EE3-B972-4190-AB6C-9C0EA8933094}" dt="2025-03-12T06:23:05.958" v="85" actId="465"/>
          <ac:spMkLst>
            <pc:docMk/>
            <pc:sldMk cId="1191742871" sldId="269"/>
            <ac:spMk id="71" creationId="{1F67D5CA-CB12-7929-3B1A-F342852D00F8}"/>
          </ac:spMkLst>
        </pc:spChg>
        <pc:spChg chg="mod">
          <ac:chgData name="Abbas Lokhandwala" userId="f8fde9fb-b28c-465b-b402-952eda8ab729" providerId="ADAL" clId="{432B6EE3-B972-4190-AB6C-9C0EA8933094}" dt="2025-03-12T06:23:05.958" v="85" actId="465"/>
          <ac:spMkLst>
            <pc:docMk/>
            <pc:sldMk cId="1191742871" sldId="269"/>
            <ac:spMk id="72" creationId="{67E59EA9-ED13-C407-125C-E7C893E8BF91}"/>
          </ac:spMkLst>
        </pc:spChg>
        <pc:spChg chg="mod">
          <ac:chgData name="Abbas Lokhandwala" userId="f8fde9fb-b28c-465b-b402-952eda8ab729" providerId="ADAL" clId="{432B6EE3-B972-4190-AB6C-9C0EA8933094}" dt="2025-03-12T06:17:30.825" v="59" actId="6549"/>
          <ac:spMkLst>
            <pc:docMk/>
            <pc:sldMk cId="1191742871" sldId="269"/>
            <ac:spMk id="73" creationId="{267320CA-9A0E-B052-50F3-2A6C1912E9AC}"/>
          </ac:spMkLst>
        </pc:spChg>
        <pc:spChg chg="mod">
          <ac:chgData name="Abbas Lokhandwala" userId="f8fde9fb-b28c-465b-b402-952eda8ab729" providerId="ADAL" clId="{432B6EE3-B972-4190-AB6C-9C0EA8933094}" dt="2025-03-12T06:15:55.590" v="40" actId="20577"/>
          <ac:spMkLst>
            <pc:docMk/>
            <pc:sldMk cId="1191742871" sldId="269"/>
            <ac:spMk id="97" creationId="{232B0C12-3AAB-66B8-A817-69746E74757E}"/>
          </ac:spMkLst>
        </pc:spChg>
      </pc:sldChg>
      <pc:sldMasterChg chg="modSldLayout">
        <pc:chgData name="Abbas Lokhandwala" userId="f8fde9fb-b28c-465b-b402-952eda8ab729" providerId="ADAL" clId="{432B6EE3-B972-4190-AB6C-9C0EA8933094}" dt="2025-03-12T06:21:58.004" v="82" actId="478"/>
        <pc:sldMasterMkLst>
          <pc:docMk/>
          <pc:sldMasterMk cId="0" sldId="2147483648"/>
        </pc:sldMasterMkLst>
        <pc:sldLayoutChg chg="addSp delSp modSp mod">
          <pc:chgData name="Abbas Lokhandwala" userId="f8fde9fb-b28c-465b-b402-952eda8ab729" providerId="ADAL" clId="{432B6EE3-B972-4190-AB6C-9C0EA8933094}" dt="2025-03-12T06:21:58.004" v="82" actId="478"/>
          <pc:sldLayoutMkLst>
            <pc:docMk/>
            <pc:sldMasterMk cId="0" sldId="2147483648"/>
            <pc:sldLayoutMk cId="0" sldId="2147483665"/>
          </pc:sldLayoutMkLst>
        </pc:sldLayoutChg>
      </pc:sldMasterChg>
    </pc:docChg>
  </pc:docChgLst>
  <pc:docChgLst>
    <pc:chgData name="Abbas Lokhandwala" userId="f8fde9fb-b28c-465b-b402-952eda8ab729" providerId="ADAL" clId="{8FB093B3-1A9C-4DE8-B2FA-C56E9325CD60}"/>
    <pc:docChg chg="undo custSel modSld modMainMaster">
      <pc:chgData name="Abbas Lokhandwala" userId="f8fde9fb-b28c-465b-b402-952eda8ab729" providerId="ADAL" clId="{8FB093B3-1A9C-4DE8-B2FA-C56E9325CD60}" dt="2024-02-05T05:13:09.798" v="18" actId="20577"/>
      <pc:docMkLst>
        <pc:docMk/>
      </pc:docMkLst>
      <pc:sldChg chg="modSp mod">
        <pc:chgData name="Abbas Lokhandwala" userId="f8fde9fb-b28c-465b-b402-952eda8ab729" providerId="ADAL" clId="{8FB093B3-1A9C-4DE8-B2FA-C56E9325CD60}" dt="2024-02-05T05:13:09.798" v="18" actId="20577"/>
        <pc:sldMkLst>
          <pc:docMk/>
          <pc:sldMk cId="1191742871" sldId="269"/>
        </pc:sldMkLst>
      </pc:sldChg>
      <pc:sldMasterChg chg="modSldLayout">
        <pc:chgData name="Abbas Lokhandwala" userId="f8fde9fb-b28c-465b-b402-952eda8ab729" providerId="ADAL" clId="{8FB093B3-1A9C-4DE8-B2FA-C56E9325CD60}" dt="2024-02-05T05:11:36.596" v="2" actId="167"/>
        <pc:sldMasterMkLst>
          <pc:docMk/>
          <pc:sldMasterMk cId="0" sldId="2147483648"/>
        </pc:sldMasterMkLst>
        <pc:sldLayoutChg chg="addSp delSp modSp mod">
          <pc:chgData name="Abbas Lokhandwala" userId="f8fde9fb-b28c-465b-b402-952eda8ab729" providerId="ADAL" clId="{8FB093B3-1A9C-4DE8-B2FA-C56E9325CD60}" dt="2024-02-05T05:11:36.596" v="2" actId="167"/>
          <pc:sldLayoutMkLst>
            <pc:docMk/>
            <pc:sldMasterMk cId="0" sldId="2147483648"/>
            <pc:sldLayoutMk cId="0" sldId="2147483665"/>
          </pc:sldLayoutMkLst>
        </pc:sldLayoutChg>
      </pc:sldMasterChg>
    </pc:docChg>
  </pc:docChgLst>
  <pc:docChgLst>
    <pc:chgData name="Preetika Sihag" userId="9957d0e8-b639-4611-abb0-22bc19323550" providerId="ADAL" clId="{23AD42C7-4600-4FEA-ACFA-CD5036A8A1B2}"/>
    <pc:docChg chg="undo custSel modSld">
      <pc:chgData name="Preetika Sihag" userId="9957d0e8-b639-4611-abb0-22bc19323550" providerId="ADAL" clId="{23AD42C7-4600-4FEA-ACFA-CD5036A8A1B2}" dt="2024-01-30T05:49:34.706" v="86" actId="20577"/>
      <pc:docMkLst>
        <pc:docMk/>
      </pc:docMkLst>
      <pc:sldChg chg="modSp mod">
        <pc:chgData name="Preetika Sihag" userId="9957d0e8-b639-4611-abb0-22bc19323550" providerId="ADAL" clId="{23AD42C7-4600-4FEA-ACFA-CD5036A8A1B2}" dt="2024-01-30T05:49:34.706" v="86" actId="20577"/>
        <pc:sldMkLst>
          <pc:docMk/>
          <pc:sldMk cId="1191742871" sldId="269"/>
        </pc:sldMkLst>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pic>
        <p:nvPicPr>
          <p:cNvPr id="3" name="Picture 2" descr="A person in a suit&#10;&#10;AI-generated content may be incorrect.">
            <a:extLst>
              <a:ext uri="{FF2B5EF4-FFF2-40B4-BE49-F238E27FC236}">
                <a16:creationId xmlns:a16="http://schemas.microsoft.com/office/drawing/2014/main" id="{EBF54937-F86C-5216-B77D-579BE45D5DF3}"/>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0" y="-5610"/>
            <a:ext cx="7557516" cy="5038344"/>
          </a:xfrm>
          <a:prstGeom prst="rect">
            <a:avLst/>
          </a:prstGeom>
        </p:spPr>
      </p:pic>
      <p:grpSp>
        <p:nvGrpSpPr>
          <p:cNvPr id="50" name="Group 49">
            <a:extLst>
              <a:ext uri="{FF2B5EF4-FFF2-40B4-BE49-F238E27FC236}">
                <a16:creationId xmlns:a16="http://schemas.microsoft.com/office/drawing/2014/main" id="{E70BB0F3-07BE-0172-0982-AECD71DB3CE4}"/>
              </a:ext>
            </a:extLst>
          </p:cNvPr>
          <p:cNvGrpSpPr/>
          <p:nvPr userDrawn="1"/>
        </p:nvGrpSpPr>
        <p:grpSpPr>
          <a:xfrm>
            <a:off x="0" y="435927"/>
            <a:ext cx="7560309" cy="10257473"/>
            <a:chOff x="0" y="435927"/>
            <a:chExt cx="7560309" cy="10257473"/>
          </a:xfrm>
        </p:grpSpPr>
        <p:sp>
          <p:nvSpPr>
            <p:cNvPr id="40" name="bg object 17">
              <a:extLst>
                <a:ext uri="{FF2B5EF4-FFF2-40B4-BE49-F238E27FC236}">
                  <a16:creationId xmlns:a16="http://schemas.microsoft.com/office/drawing/2014/main" id="{8A9F5C31-D3E4-51A4-0BF3-E87D315EA98D}"/>
                </a:ext>
              </a:extLst>
            </p:cNvPr>
            <p:cNvSpPr/>
            <p:nvPr userDrawn="1"/>
          </p:nvSpPr>
          <p:spPr>
            <a:xfrm>
              <a:off x="0" y="1806441"/>
              <a:ext cx="7559992" cy="8886959"/>
            </a:xfrm>
            <a:custGeom>
              <a:avLst/>
              <a:gdLst>
                <a:gd name="connsiteX0" fmla="*/ 0 w 7559992"/>
                <a:gd name="connsiteY0" fmla="*/ 0 h 6935156"/>
                <a:gd name="connsiteX1" fmla="*/ 0 w 7559992"/>
                <a:gd name="connsiteY1" fmla="*/ 6935156 h 6935156"/>
                <a:gd name="connsiteX2" fmla="*/ 7559992 w 7559992"/>
                <a:gd name="connsiteY2" fmla="*/ 6935156 h 6935156"/>
                <a:gd name="connsiteX3" fmla="*/ 7559992 w 7559992"/>
                <a:gd name="connsiteY3" fmla="*/ 1246242 h 6935156"/>
                <a:gd name="connsiteX4" fmla="*/ 0 w 7559992"/>
                <a:gd name="connsiteY4" fmla="*/ 0 h 69351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559992" h="6935156">
                  <a:moveTo>
                    <a:pt x="0" y="0"/>
                  </a:moveTo>
                  <a:lnTo>
                    <a:pt x="0" y="6935156"/>
                  </a:lnTo>
                  <a:lnTo>
                    <a:pt x="7559992" y="6935156"/>
                  </a:lnTo>
                  <a:lnTo>
                    <a:pt x="7559992" y="1246242"/>
                  </a:lnTo>
                  <a:lnTo>
                    <a:pt x="0" y="0"/>
                  </a:lnTo>
                  <a:close/>
                </a:path>
              </a:pathLst>
            </a:custGeom>
            <a:solidFill>
              <a:srgbClr val="FFFFFF"/>
            </a:solidFill>
          </p:spPr>
          <p:txBody>
            <a:bodyPr wrap="square" lIns="0" tIns="0" rIns="0" bIns="0" rtlCol="0"/>
            <a:lstStyle/>
            <a:p>
              <a:endParaRPr/>
            </a:p>
          </p:txBody>
        </p:sp>
        <p:sp>
          <p:nvSpPr>
            <p:cNvPr id="41" name="bg object 18">
              <a:extLst>
                <a:ext uri="{FF2B5EF4-FFF2-40B4-BE49-F238E27FC236}">
                  <a16:creationId xmlns:a16="http://schemas.microsoft.com/office/drawing/2014/main" id="{A8566812-8EDB-2D16-A517-41DDC03E824F}"/>
                </a:ext>
              </a:extLst>
            </p:cNvPr>
            <p:cNvSpPr/>
            <p:nvPr userDrawn="1"/>
          </p:nvSpPr>
          <p:spPr>
            <a:xfrm>
              <a:off x="0" y="1947381"/>
              <a:ext cx="7560309" cy="1558290"/>
            </a:xfrm>
            <a:custGeom>
              <a:avLst/>
              <a:gdLst/>
              <a:ahLst/>
              <a:cxnLst/>
              <a:rect l="l" t="t" r="r" b="b"/>
              <a:pathLst>
                <a:path w="7560309" h="1558289">
                  <a:moveTo>
                    <a:pt x="0" y="0"/>
                  </a:moveTo>
                  <a:lnTo>
                    <a:pt x="7560005" y="1558028"/>
                  </a:lnTo>
                </a:path>
              </a:pathLst>
            </a:custGeom>
            <a:ln w="76200">
              <a:solidFill>
                <a:srgbClr val="B83728"/>
              </a:solidFill>
            </a:ln>
          </p:spPr>
          <p:txBody>
            <a:bodyPr wrap="square" lIns="0" tIns="0" rIns="0" bIns="0" rtlCol="0"/>
            <a:lstStyle/>
            <a:p>
              <a:endParaRPr/>
            </a:p>
          </p:txBody>
        </p:sp>
        <p:sp>
          <p:nvSpPr>
            <p:cNvPr id="42" name="bg object 19">
              <a:extLst>
                <a:ext uri="{FF2B5EF4-FFF2-40B4-BE49-F238E27FC236}">
                  <a16:creationId xmlns:a16="http://schemas.microsoft.com/office/drawing/2014/main" id="{C7B586A4-D9C0-1C70-8C96-34490C438F12}"/>
                </a:ext>
              </a:extLst>
            </p:cNvPr>
            <p:cNvSpPr/>
            <p:nvPr userDrawn="1"/>
          </p:nvSpPr>
          <p:spPr>
            <a:xfrm>
              <a:off x="314845" y="2130467"/>
              <a:ext cx="4317188" cy="8351841"/>
            </a:xfrm>
            <a:custGeom>
              <a:avLst/>
              <a:gdLst>
                <a:gd name="connsiteX0" fmla="*/ 7620 w 3386836"/>
                <a:gd name="connsiteY0" fmla="*/ 0 h 6962942"/>
                <a:gd name="connsiteX1" fmla="*/ 0 w 3386836"/>
                <a:gd name="connsiteY1" fmla="*/ 6962942 h 6962942"/>
                <a:gd name="connsiteX2" fmla="*/ 3386836 w 3386836"/>
                <a:gd name="connsiteY2" fmla="*/ 6962942 h 6962942"/>
                <a:gd name="connsiteX3" fmla="*/ 3386836 w 3386836"/>
                <a:gd name="connsiteY3" fmla="*/ 740640 h 6962942"/>
                <a:gd name="connsiteX4" fmla="*/ 1523 w 3386836"/>
                <a:gd name="connsiteY4" fmla="*/ 54993 h 6962942"/>
                <a:gd name="connsiteX5" fmla="*/ 7620 w 3386836"/>
                <a:gd name="connsiteY5" fmla="*/ 0 h 6962942"/>
                <a:gd name="connsiteX0" fmla="*/ 7620 w 3386836"/>
                <a:gd name="connsiteY0" fmla="*/ 0 h 6962942"/>
                <a:gd name="connsiteX1" fmla="*/ 0 w 3386836"/>
                <a:gd name="connsiteY1" fmla="*/ 6962942 h 6962942"/>
                <a:gd name="connsiteX2" fmla="*/ 3386836 w 3386836"/>
                <a:gd name="connsiteY2" fmla="*/ 6962942 h 6962942"/>
                <a:gd name="connsiteX3" fmla="*/ 3386836 w 3386836"/>
                <a:gd name="connsiteY3" fmla="*/ 740640 h 6962942"/>
                <a:gd name="connsiteX4" fmla="*/ 9143 w 3386836"/>
                <a:gd name="connsiteY4" fmla="*/ 6375 h 6962942"/>
                <a:gd name="connsiteX5" fmla="*/ 7620 w 3386836"/>
                <a:gd name="connsiteY5" fmla="*/ 0 h 6962942"/>
                <a:gd name="connsiteX0" fmla="*/ 7620 w 3401826"/>
                <a:gd name="connsiteY0" fmla="*/ 0 h 6962942"/>
                <a:gd name="connsiteX1" fmla="*/ 0 w 3401826"/>
                <a:gd name="connsiteY1" fmla="*/ 6962942 h 6962942"/>
                <a:gd name="connsiteX2" fmla="*/ 3386836 w 3401826"/>
                <a:gd name="connsiteY2" fmla="*/ 6962942 h 6962942"/>
                <a:gd name="connsiteX3" fmla="*/ 3401826 w 3401826"/>
                <a:gd name="connsiteY3" fmla="*/ 662765 h 6962942"/>
                <a:gd name="connsiteX4" fmla="*/ 9143 w 3401826"/>
                <a:gd name="connsiteY4" fmla="*/ 6375 h 6962942"/>
                <a:gd name="connsiteX5" fmla="*/ 7620 w 3401826"/>
                <a:gd name="connsiteY5" fmla="*/ 0 h 6962942"/>
                <a:gd name="connsiteX0" fmla="*/ 7620 w 3401826"/>
                <a:gd name="connsiteY0" fmla="*/ 0 h 6962942"/>
                <a:gd name="connsiteX1" fmla="*/ 0 w 3401826"/>
                <a:gd name="connsiteY1" fmla="*/ 6962942 h 6962942"/>
                <a:gd name="connsiteX2" fmla="*/ 3386836 w 3401826"/>
                <a:gd name="connsiteY2" fmla="*/ 6962942 h 6962942"/>
                <a:gd name="connsiteX3" fmla="*/ 3401826 w 3401826"/>
                <a:gd name="connsiteY3" fmla="*/ 642972 h 6962942"/>
                <a:gd name="connsiteX4" fmla="*/ 9143 w 3401826"/>
                <a:gd name="connsiteY4" fmla="*/ 6375 h 6962942"/>
                <a:gd name="connsiteX5" fmla="*/ 7620 w 3401826"/>
                <a:gd name="connsiteY5" fmla="*/ 0 h 6962942"/>
                <a:gd name="connsiteX0" fmla="*/ 7620 w 3401826"/>
                <a:gd name="connsiteY0" fmla="*/ 0 h 7145155"/>
                <a:gd name="connsiteX1" fmla="*/ 0 w 3401826"/>
                <a:gd name="connsiteY1" fmla="*/ 7145155 h 7145155"/>
                <a:gd name="connsiteX2" fmla="*/ 3386836 w 3401826"/>
                <a:gd name="connsiteY2" fmla="*/ 7145155 h 7145155"/>
                <a:gd name="connsiteX3" fmla="*/ 3401826 w 3401826"/>
                <a:gd name="connsiteY3" fmla="*/ 825185 h 7145155"/>
                <a:gd name="connsiteX4" fmla="*/ 9143 w 3401826"/>
                <a:gd name="connsiteY4" fmla="*/ 188588 h 7145155"/>
                <a:gd name="connsiteX5" fmla="*/ 7620 w 3401826"/>
                <a:gd name="connsiteY5" fmla="*/ 0 h 7145155"/>
                <a:gd name="connsiteX0" fmla="*/ 7620 w 3401826"/>
                <a:gd name="connsiteY0" fmla="*/ 5021 h 7150176"/>
                <a:gd name="connsiteX1" fmla="*/ 0 w 3401826"/>
                <a:gd name="connsiteY1" fmla="*/ 7150176 h 7150176"/>
                <a:gd name="connsiteX2" fmla="*/ 3386836 w 3401826"/>
                <a:gd name="connsiteY2" fmla="*/ 7150176 h 7150176"/>
                <a:gd name="connsiteX3" fmla="*/ 3401826 w 3401826"/>
                <a:gd name="connsiteY3" fmla="*/ 830206 h 7150176"/>
                <a:gd name="connsiteX4" fmla="*/ 16632 w 3401826"/>
                <a:gd name="connsiteY4" fmla="*/ 20073 h 7150176"/>
                <a:gd name="connsiteX5" fmla="*/ 7620 w 3401826"/>
                <a:gd name="connsiteY5" fmla="*/ 5021 h 7150176"/>
                <a:gd name="connsiteX0" fmla="*/ 7620 w 3394337"/>
                <a:gd name="connsiteY0" fmla="*/ 5021 h 7150176"/>
                <a:gd name="connsiteX1" fmla="*/ 0 w 3394337"/>
                <a:gd name="connsiteY1" fmla="*/ 7150176 h 7150176"/>
                <a:gd name="connsiteX2" fmla="*/ 3386836 w 3394337"/>
                <a:gd name="connsiteY2" fmla="*/ 7150176 h 7150176"/>
                <a:gd name="connsiteX3" fmla="*/ 3394337 w 3394337"/>
                <a:gd name="connsiteY3" fmla="*/ 813897 h 7150176"/>
                <a:gd name="connsiteX4" fmla="*/ 16632 w 3394337"/>
                <a:gd name="connsiteY4" fmla="*/ 20073 h 7150176"/>
                <a:gd name="connsiteX5" fmla="*/ 7620 w 3394337"/>
                <a:gd name="connsiteY5" fmla="*/ 5021 h 71501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394337" h="7150176">
                  <a:moveTo>
                    <a:pt x="7620" y="5021"/>
                  </a:moveTo>
                  <a:lnTo>
                    <a:pt x="0" y="7150176"/>
                  </a:lnTo>
                  <a:lnTo>
                    <a:pt x="3386836" y="7150176"/>
                  </a:lnTo>
                  <a:cubicBezTo>
                    <a:pt x="3391833" y="5050117"/>
                    <a:pt x="3389340" y="2913956"/>
                    <a:pt x="3394337" y="813897"/>
                  </a:cubicBezTo>
                  <a:lnTo>
                    <a:pt x="16632" y="20073"/>
                  </a:lnTo>
                  <a:cubicBezTo>
                    <a:pt x="16124" y="-42790"/>
                    <a:pt x="8128" y="67884"/>
                    <a:pt x="7620" y="5021"/>
                  </a:cubicBezTo>
                  <a:close/>
                </a:path>
              </a:pathLst>
            </a:custGeom>
            <a:solidFill>
              <a:schemeClr val="bg1">
                <a:lumMod val="85000"/>
              </a:schemeClr>
            </a:solidFill>
          </p:spPr>
          <p:txBody>
            <a:bodyPr wrap="square" lIns="182880" tIns="640080" rIns="182880" bIns="0" rtlCol="0"/>
            <a:lstStyle/>
            <a:p>
              <a:endParaRPr lang="en-US" dirty="0"/>
            </a:p>
          </p:txBody>
        </p:sp>
        <p:sp>
          <p:nvSpPr>
            <p:cNvPr id="43" name="object 8">
              <a:extLst>
                <a:ext uri="{FF2B5EF4-FFF2-40B4-BE49-F238E27FC236}">
                  <a16:creationId xmlns:a16="http://schemas.microsoft.com/office/drawing/2014/main" id="{08FFD6C9-AF86-9FB5-0BBC-329E291FB451}"/>
                </a:ext>
              </a:extLst>
            </p:cNvPr>
            <p:cNvSpPr/>
            <p:nvPr userDrawn="1"/>
          </p:nvSpPr>
          <p:spPr>
            <a:xfrm>
              <a:off x="0" y="435927"/>
              <a:ext cx="3930650" cy="851535"/>
            </a:xfrm>
            <a:custGeom>
              <a:avLst/>
              <a:gdLst/>
              <a:ahLst/>
              <a:cxnLst/>
              <a:rect l="l" t="t" r="r" b="b"/>
              <a:pathLst>
                <a:path w="3771265" h="851535">
                  <a:moveTo>
                    <a:pt x="3770998" y="0"/>
                  </a:moveTo>
                  <a:lnTo>
                    <a:pt x="0" y="0"/>
                  </a:lnTo>
                  <a:lnTo>
                    <a:pt x="0" y="851077"/>
                  </a:lnTo>
                  <a:lnTo>
                    <a:pt x="3770998" y="851077"/>
                  </a:lnTo>
                  <a:lnTo>
                    <a:pt x="3770998" y="0"/>
                  </a:lnTo>
                  <a:close/>
                </a:path>
              </a:pathLst>
            </a:custGeom>
            <a:solidFill>
              <a:srgbClr val="B63528">
                <a:alpha val="75000"/>
              </a:srgbClr>
            </a:solidFill>
          </p:spPr>
          <p:txBody>
            <a:bodyPr wrap="square" lIns="0" tIns="0" rIns="0" bIns="0" rtlCol="0"/>
            <a:lstStyle/>
            <a:p>
              <a:endParaRPr/>
            </a:p>
          </p:txBody>
        </p:sp>
      </p:grpSp>
      <p:sp>
        <p:nvSpPr>
          <p:cNvPr id="7" name="Text Placeholder 6">
            <a:extLst>
              <a:ext uri="{FF2B5EF4-FFF2-40B4-BE49-F238E27FC236}">
                <a16:creationId xmlns:a16="http://schemas.microsoft.com/office/drawing/2014/main" id="{1BE1E2C1-7782-D85D-7135-889C03A21C35}"/>
              </a:ext>
            </a:extLst>
          </p:cNvPr>
          <p:cNvSpPr>
            <a:spLocks noGrp="1"/>
          </p:cNvSpPr>
          <p:nvPr userDrawn="1">
            <p:ph type="body" sz="quarter" idx="10"/>
          </p:nvPr>
        </p:nvSpPr>
        <p:spPr>
          <a:xfrm>
            <a:off x="402797" y="2730250"/>
            <a:ext cx="4118907" cy="7661979"/>
          </a:xfrm>
        </p:spPr>
        <p:txBody>
          <a:bodyPr>
            <a:noAutofit/>
          </a:bodyPr>
          <a:lstStyle>
            <a:lvl1pPr>
              <a:spcBef>
                <a:spcPts val="600"/>
              </a:spcBef>
              <a:defRPr kumimoji="0" lang="en-US" sz="1800" b="1" i="0" u="none" strike="noStrike" kern="0" cap="none" spc="0" normalizeH="0" baseline="0" dirty="0" smtClean="0">
                <a:ln>
                  <a:noFill/>
                </a:ln>
                <a:solidFill>
                  <a:schemeClr val="tx1">
                    <a:lumMod val="65000"/>
                    <a:lumOff val="35000"/>
                  </a:schemeClr>
                </a:solidFill>
                <a:effectLst/>
                <a:uLnTx/>
                <a:uFillTx/>
                <a:latin typeface="Lato" panose="020F0502020204030203" pitchFamily="34" charset="0"/>
                <a:cs typeface="CrimsonText-SemiBold"/>
              </a:defRPr>
            </a:lvl1pPr>
            <a:lvl2pPr marL="12700">
              <a:lnSpc>
                <a:spcPct val="120000"/>
              </a:lnSpc>
              <a:spcBef>
                <a:spcPts val="600"/>
              </a:spcBef>
              <a:spcAft>
                <a:spcPts val="600"/>
              </a:spcAft>
              <a:defRPr lang="en-US" sz="1600" b="1" dirty="0" smtClean="0">
                <a:solidFill>
                  <a:srgbClr val="2E6E84"/>
                </a:solidFill>
                <a:latin typeface="Lato" panose="020F0502020204030203" pitchFamily="34" charset="0"/>
                <a:ea typeface="+mn-ea"/>
                <a:cs typeface="+mn-cs"/>
              </a:defRPr>
            </a:lvl2pPr>
            <a:lvl3pPr marL="171450" marR="119380" indent="-228600">
              <a:lnSpc>
                <a:spcPct val="120000"/>
              </a:lnSpc>
              <a:spcAft>
                <a:spcPts val="600"/>
              </a:spcAft>
              <a:buFont typeface="Lato"/>
              <a:buChar char="•"/>
              <a:defRPr lang="en-US" sz="1200" spc="-10" dirty="0" smtClean="0">
                <a:solidFill>
                  <a:schemeClr val="tx1">
                    <a:lumMod val="75000"/>
                    <a:lumOff val="25000"/>
                  </a:schemeClr>
                </a:solidFill>
                <a:latin typeface="Lato" panose="020F0502020204030203" pitchFamily="34" charset="0"/>
                <a:ea typeface="+mn-ea"/>
                <a:cs typeface="Lato"/>
              </a:defRPr>
            </a:lvl3pPr>
            <a:lvl4pPr marL="171450" indent="-228600">
              <a:defRPr/>
            </a:lvl4pPr>
          </a:lstStyle>
          <a:p>
            <a:pPr marL="12700" marR="0" lvl="0" indent="0" defTabSz="914400" eaLnBrk="1" fontAlgn="auto" latinLnBrk="0" hangingPunct="1">
              <a:lnSpc>
                <a:spcPct val="120000"/>
              </a:lnSpc>
              <a:spcBef>
                <a:spcPts val="0"/>
              </a:spcBef>
              <a:spcAft>
                <a:spcPts val="600"/>
              </a:spcAft>
              <a:buClrTx/>
              <a:buSzTx/>
              <a:buFontTx/>
              <a:buNone/>
              <a:tabLst/>
              <a:defRPr/>
            </a:pPr>
            <a:r>
              <a:rPr lang="en-US" dirty="0"/>
              <a:t>Click to edit Master text styles</a:t>
            </a:r>
          </a:p>
          <a:p>
            <a:pPr lvl="1"/>
            <a:r>
              <a:rPr lang="en-US" dirty="0"/>
              <a:t>Second level</a:t>
            </a:r>
          </a:p>
          <a:p>
            <a:pPr lvl="2"/>
            <a:r>
              <a:rPr lang="en-US" dirty="0"/>
              <a:t>Third level</a:t>
            </a:r>
          </a:p>
        </p:txBody>
      </p:sp>
      <p:sp>
        <p:nvSpPr>
          <p:cNvPr id="45" name="Text Placeholder 31">
            <a:extLst>
              <a:ext uri="{FF2B5EF4-FFF2-40B4-BE49-F238E27FC236}">
                <a16:creationId xmlns:a16="http://schemas.microsoft.com/office/drawing/2014/main" id="{2DFD890D-D56A-D65C-A482-9A825D90F2CA}"/>
              </a:ext>
            </a:extLst>
          </p:cNvPr>
          <p:cNvSpPr>
            <a:spLocks noGrp="1"/>
          </p:cNvSpPr>
          <p:nvPr userDrawn="1">
            <p:ph type="body" sz="quarter" idx="15" hasCustomPrompt="1"/>
          </p:nvPr>
        </p:nvSpPr>
        <p:spPr>
          <a:xfrm>
            <a:off x="294640" y="469900"/>
            <a:ext cx="3627437" cy="805814"/>
          </a:xfrm>
        </p:spPr>
        <p:txBody>
          <a:bodyPr anchor="ctr" anchorCtr="0">
            <a:noAutofit/>
          </a:bodyPr>
          <a:lstStyle>
            <a:lvl1pPr marL="12700" algn="l">
              <a:lnSpc>
                <a:spcPct val="100000"/>
              </a:lnSpc>
              <a:spcBef>
                <a:spcPts val="0"/>
              </a:spcBef>
              <a:spcAft>
                <a:spcPts val="600"/>
              </a:spcAft>
              <a:defRPr lang="en-US" sz="2200" b="1" i="0" dirty="0" smtClean="0">
                <a:solidFill>
                  <a:schemeClr val="bg1"/>
                </a:solidFill>
                <a:latin typeface="Lato" panose="020F0502020204030203" pitchFamily="34" charset="0"/>
                <a:ea typeface="+mj-ea"/>
                <a:cs typeface="CrimsonText-SemiBold"/>
              </a:defRPr>
            </a:lvl1pPr>
            <a:lvl2pPr marL="12700">
              <a:lnSpc>
                <a:spcPct val="100000"/>
              </a:lnSpc>
              <a:spcAft>
                <a:spcPts val="600"/>
              </a:spcAft>
              <a:defRPr lang="en-US" sz="1700" b="1" spc="-20" dirty="0" smtClean="0">
                <a:solidFill>
                  <a:schemeClr val="bg1"/>
                </a:solidFill>
                <a:latin typeface="Lato" panose="020F0502020204030203" pitchFamily="34" charset="0"/>
                <a:cs typeface="Lato"/>
              </a:defRPr>
            </a:lvl2pPr>
          </a:lstStyle>
          <a:p>
            <a:pPr lvl="0"/>
            <a:r>
              <a:rPr lang="en-US" dirty="0"/>
              <a:t>NAME</a:t>
            </a:r>
          </a:p>
          <a:p>
            <a:pPr lvl="1"/>
            <a:r>
              <a:rPr lang="en-US" dirty="0"/>
              <a:t>Designation</a:t>
            </a:r>
          </a:p>
        </p:txBody>
      </p:sp>
      <p:sp>
        <p:nvSpPr>
          <p:cNvPr id="23" name="Text Placeholder 13">
            <a:extLst>
              <a:ext uri="{FF2B5EF4-FFF2-40B4-BE49-F238E27FC236}">
                <a16:creationId xmlns:a16="http://schemas.microsoft.com/office/drawing/2014/main" id="{D48E3451-DB6E-2654-2250-00C5A9863646}"/>
              </a:ext>
            </a:extLst>
          </p:cNvPr>
          <p:cNvSpPr>
            <a:spLocks noGrp="1"/>
          </p:cNvSpPr>
          <p:nvPr userDrawn="1">
            <p:ph type="body" sz="quarter" idx="11" hasCustomPrompt="1"/>
          </p:nvPr>
        </p:nvSpPr>
        <p:spPr>
          <a:xfrm>
            <a:off x="4845048" y="3610315"/>
            <a:ext cx="2486025" cy="1037335"/>
          </a:xfrm>
        </p:spPr>
        <p:txBody>
          <a:bodyPr>
            <a:noAutofit/>
          </a:bodyPr>
          <a:lstStyle>
            <a:lvl1pPr marL="12700">
              <a:lnSpc>
                <a:spcPct val="120000"/>
              </a:lnSpc>
              <a:spcBef>
                <a:spcPts val="1005"/>
              </a:spcBef>
              <a:defRPr lang="en-US" sz="1600" b="1" spc="-10" dirty="0" smtClean="0">
                <a:solidFill>
                  <a:srgbClr val="2E6E84"/>
                </a:solidFill>
                <a:latin typeface="Lato" panose="020F0502020204030203" pitchFamily="34" charset="0"/>
                <a:cs typeface="CrimsonText-BoldItalic"/>
              </a:defRPr>
            </a:lvl1pPr>
            <a:lvl2pPr marL="12700" marR="5080">
              <a:lnSpc>
                <a:spcPct val="120000"/>
              </a:lnSpc>
              <a:defRPr lang="en-US" sz="1300" dirty="0" smtClean="0">
                <a:solidFill>
                  <a:srgbClr val="616264"/>
                </a:solidFill>
                <a:latin typeface="Lato" panose="020F0502020204030203" pitchFamily="34" charset="0"/>
                <a:cs typeface="Lato"/>
              </a:defRPr>
            </a:lvl2pPr>
          </a:lstStyle>
          <a:p>
            <a:pPr lvl="0"/>
            <a:r>
              <a:rPr lang="en-US" dirty="0"/>
              <a:t>Practices</a:t>
            </a:r>
          </a:p>
          <a:p>
            <a:pPr lvl="1"/>
            <a:r>
              <a:rPr lang="en-US" dirty="0"/>
              <a:t>Second level</a:t>
            </a:r>
          </a:p>
        </p:txBody>
      </p:sp>
      <p:sp>
        <p:nvSpPr>
          <p:cNvPr id="24" name="Text Placeholder 13">
            <a:extLst>
              <a:ext uri="{FF2B5EF4-FFF2-40B4-BE49-F238E27FC236}">
                <a16:creationId xmlns:a16="http://schemas.microsoft.com/office/drawing/2014/main" id="{79967EF8-94A9-A402-905E-A2DB029712F5}"/>
              </a:ext>
            </a:extLst>
          </p:cNvPr>
          <p:cNvSpPr>
            <a:spLocks noGrp="1"/>
          </p:cNvSpPr>
          <p:nvPr userDrawn="1">
            <p:ph type="body" sz="quarter" idx="12" hasCustomPrompt="1"/>
          </p:nvPr>
        </p:nvSpPr>
        <p:spPr>
          <a:xfrm>
            <a:off x="4845048" y="5088083"/>
            <a:ext cx="2486025" cy="1477817"/>
          </a:xfrm>
        </p:spPr>
        <p:txBody>
          <a:bodyPr>
            <a:noAutofit/>
          </a:bodyPr>
          <a:lstStyle>
            <a:lvl1pPr marL="12700">
              <a:lnSpc>
                <a:spcPct val="120000"/>
              </a:lnSpc>
              <a:spcBef>
                <a:spcPts val="1005"/>
              </a:spcBef>
              <a:defRPr lang="en-US" sz="1600" b="1" spc="-10" dirty="0" smtClean="0">
                <a:solidFill>
                  <a:srgbClr val="2E6E84"/>
                </a:solidFill>
                <a:latin typeface="Lato" panose="020F0502020204030203" pitchFamily="34" charset="0"/>
                <a:cs typeface="CrimsonText-BoldItalic"/>
              </a:defRPr>
            </a:lvl1pPr>
            <a:lvl2pPr marL="12700" marR="5080">
              <a:lnSpc>
                <a:spcPct val="120000"/>
              </a:lnSpc>
              <a:defRPr lang="en-US" sz="1300" dirty="0" smtClean="0">
                <a:solidFill>
                  <a:srgbClr val="616264"/>
                </a:solidFill>
                <a:latin typeface="Lato" panose="020F0502020204030203" pitchFamily="34" charset="0"/>
                <a:cs typeface="Lato"/>
              </a:defRPr>
            </a:lvl2pPr>
          </a:lstStyle>
          <a:p>
            <a:pPr lvl="0"/>
            <a:r>
              <a:rPr lang="en-US" dirty="0"/>
              <a:t>Education</a:t>
            </a:r>
          </a:p>
          <a:p>
            <a:pPr lvl="1"/>
            <a:r>
              <a:rPr lang="en-US" dirty="0"/>
              <a:t>Second level</a:t>
            </a:r>
          </a:p>
        </p:txBody>
      </p:sp>
      <p:sp>
        <p:nvSpPr>
          <p:cNvPr id="25" name="Text Placeholder 13">
            <a:extLst>
              <a:ext uri="{FF2B5EF4-FFF2-40B4-BE49-F238E27FC236}">
                <a16:creationId xmlns:a16="http://schemas.microsoft.com/office/drawing/2014/main" id="{DFB24C86-EC9B-D8AC-B947-E9C6603F4278}"/>
              </a:ext>
            </a:extLst>
          </p:cNvPr>
          <p:cNvSpPr>
            <a:spLocks noGrp="1"/>
          </p:cNvSpPr>
          <p:nvPr userDrawn="1">
            <p:ph type="body" sz="quarter" idx="13" hasCustomPrompt="1"/>
          </p:nvPr>
        </p:nvSpPr>
        <p:spPr>
          <a:xfrm>
            <a:off x="4845048" y="6781619"/>
            <a:ext cx="2486025" cy="1037335"/>
          </a:xfrm>
        </p:spPr>
        <p:txBody>
          <a:bodyPr>
            <a:noAutofit/>
          </a:bodyPr>
          <a:lstStyle>
            <a:lvl1pPr marL="12700">
              <a:lnSpc>
                <a:spcPct val="120000"/>
              </a:lnSpc>
              <a:spcBef>
                <a:spcPts val="1005"/>
              </a:spcBef>
              <a:defRPr lang="en-US" sz="1600" b="1" spc="-10" dirty="0" smtClean="0">
                <a:solidFill>
                  <a:srgbClr val="2E6E84"/>
                </a:solidFill>
                <a:latin typeface="Lato" panose="020F0502020204030203" pitchFamily="34" charset="0"/>
                <a:cs typeface="CrimsonText-BoldItalic"/>
              </a:defRPr>
            </a:lvl1pPr>
            <a:lvl2pPr marL="12700" marR="5080">
              <a:lnSpc>
                <a:spcPct val="120000"/>
              </a:lnSpc>
              <a:defRPr lang="en-US" sz="1300" dirty="0" smtClean="0">
                <a:solidFill>
                  <a:srgbClr val="616264"/>
                </a:solidFill>
                <a:latin typeface="Lato" panose="020F0502020204030203" pitchFamily="34" charset="0"/>
                <a:cs typeface="Lato"/>
              </a:defRPr>
            </a:lvl2pPr>
          </a:lstStyle>
          <a:p>
            <a:pPr marL="12700" marR="0" lvl="0" indent="0" defTabSz="914400" eaLnBrk="1" fontAlgn="auto" latinLnBrk="0" hangingPunct="1">
              <a:lnSpc>
                <a:spcPct val="120000"/>
              </a:lnSpc>
              <a:spcBef>
                <a:spcPts val="1005"/>
              </a:spcBef>
              <a:spcAft>
                <a:spcPts val="0"/>
              </a:spcAft>
              <a:buClrTx/>
              <a:buSzTx/>
              <a:buFontTx/>
              <a:buNone/>
              <a:tabLst/>
              <a:defRPr/>
            </a:pPr>
            <a:r>
              <a:rPr lang="en-US" sz="1600" b="1" dirty="0">
                <a:solidFill>
                  <a:srgbClr val="2E6E84"/>
                </a:solidFill>
                <a:latin typeface="Lato" panose="020F0502020204030203" pitchFamily="34" charset="0"/>
                <a:cs typeface="CrimsonText-BoldItalic"/>
              </a:rPr>
              <a:t>Bar</a:t>
            </a:r>
            <a:r>
              <a:rPr lang="en-US" sz="1600" b="1" spc="160" dirty="0">
                <a:solidFill>
                  <a:srgbClr val="2E6E84"/>
                </a:solidFill>
                <a:latin typeface="Lato" panose="020F0502020204030203" pitchFamily="34" charset="0"/>
                <a:cs typeface="CrimsonText-BoldItalic"/>
              </a:rPr>
              <a:t> </a:t>
            </a:r>
            <a:r>
              <a:rPr lang="en-US" sz="1600" b="1" spc="-10" dirty="0">
                <a:solidFill>
                  <a:srgbClr val="2E6E84"/>
                </a:solidFill>
                <a:latin typeface="Lato" panose="020F0502020204030203" pitchFamily="34" charset="0"/>
                <a:cs typeface="CrimsonText-BoldItalic"/>
              </a:rPr>
              <a:t>Admissions</a:t>
            </a:r>
            <a:endParaRPr lang="en-US" sz="1600" dirty="0">
              <a:solidFill>
                <a:srgbClr val="2E6E84"/>
              </a:solidFill>
              <a:latin typeface="Lato" panose="020F0502020204030203" pitchFamily="34" charset="0"/>
              <a:cs typeface="CrimsonText-BoldItalic"/>
            </a:endParaRPr>
          </a:p>
          <a:p>
            <a:pPr lvl="1"/>
            <a:r>
              <a:rPr lang="en-US" dirty="0"/>
              <a:t>Second level</a:t>
            </a:r>
          </a:p>
        </p:txBody>
      </p:sp>
      <p:sp>
        <p:nvSpPr>
          <p:cNvPr id="26" name="Text Placeholder 13">
            <a:extLst>
              <a:ext uri="{FF2B5EF4-FFF2-40B4-BE49-F238E27FC236}">
                <a16:creationId xmlns:a16="http://schemas.microsoft.com/office/drawing/2014/main" id="{EC9CD4CC-859E-A406-A86D-ECA09A39F974}"/>
              </a:ext>
            </a:extLst>
          </p:cNvPr>
          <p:cNvSpPr>
            <a:spLocks noGrp="1"/>
          </p:cNvSpPr>
          <p:nvPr userDrawn="1">
            <p:ph type="body" sz="quarter" idx="14" hasCustomPrompt="1"/>
          </p:nvPr>
        </p:nvSpPr>
        <p:spPr>
          <a:xfrm>
            <a:off x="4845048" y="8165748"/>
            <a:ext cx="2660206" cy="854416"/>
          </a:xfrm>
        </p:spPr>
        <p:txBody>
          <a:bodyPr>
            <a:noAutofit/>
          </a:bodyPr>
          <a:lstStyle>
            <a:lvl1pPr marL="12700">
              <a:lnSpc>
                <a:spcPct val="120000"/>
              </a:lnSpc>
              <a:spcBef>
                <a:spcPts val="1005"/>
              </a:spcBef>
              <a:defRPr lang="en-US" sz="1600" b="1" spc="-10" dirty="0" smtClean="0">
                <a:solidFill>
                  <a:srgbClr val="2E6E84"/>
                </a:solidFill>
                <a:latin typeface="Lato" panose="020F0502020204030203" pitchFamily="34" charset="0"/>
                <a:cs typeface="CrimsonText-BoldItalic"/>
              </a:defRPr>
            </a:lvl1pPr>
            <a:lvl2pPr marL="12700" marR="5080">
              <a:lnSpc>
                <a:spcPct val="120000"/>
              </a:lnSpc>
              <a:tabLst>
                <a:tab pos="228600" algn="l"/>
                <a:tab pos="342900" algn="l"/>
              </a:tabLst>
              <a:defRPr lang="en-US" sz="1300" dirty="0" smtClean="0">
                <a:solidFill>
                  <a:srgbClr val="616264"/>
                </a:solidFill>
                <a:latin typeface="Lato" panose="020F0502020204030203" pitchFamily="34" charset="0"/>
                <a:ea typeface="+mn-ea"/>
                <a:cs typeface="Lato"/>
              </a:defRPr>
            </a:lvl2pPr>
          </a:lstStyle>
          <a:p>
            <a:pPr lvl="0"/>
            <a:r>
              <a:rPr lang="en-US" dirty="0"/>
              <a:t>Contact</a:t>
            </a:r>
          </a:p>
        </p:txBody>
      </p:sp>
    </p:spTree>
  </p:cSld>
  <p:clrMapOvr>
    <a:masterClrMapping/>
  </p:clrMapOvr>
  <p:extLst>
    <p:ext uri="{DCECCB84-F9BA-43D5-87BE-67443E8EF086}">
      <p15:sldGuideLst xmlns:p15="http://schemas.microsoft.com/office/powerpoint/2012/main">
        <p15:guide id="2" pos="2476" userDrawn="1">
          <p15:clr>
            <a:srgbClr val="FBAE40"/>
          </p15:clr>
        </p15:guide>
        <p15:guide id="3" pos="172" userDrawn="1">
          <p15:clr>
            <a:srgbClr val="FBAE40"/>
          </p15:clr>
        </p15:guide>
        <p15:guide id="4" orient="horz" pos="3512" userDrawn="1">
          <p15:clr>
            <a:srgbClr val="FBAE40"/>
          </p15:clr>
        </p15:guide>
        <p15:guide id="5" orient="horz" pos="296" userDrawn="1">
          <p15:clr>
            <a:srgbClr val="FBAE40"/>
          </p15:clr>
        </p15:guide>
        <p15:guide id="6" orient="horz" pos="82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A10F98-B173-C9E5-57AD-A62B98FCC2EF}"/>
              </a:ext>
            </a:extLst>
          </p:cNvPr>
          <p:cNvSpPr>
            <a:spLocks noGrp="1"/>
          </p:cNvSpPr>
          <p:nvPr>
            <p:ph type="title"/>
          </p:nvPr>
        </p:nvSpPr>
        <p:spPr>
          <a:xfrm>
            <a:off x="520700" y="712788"/>
            <a:ext cx="2436813" cy="249555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0C5A894-B39F-8FFB-58C0-6D722376C989}"/>
              </a:ext>
            </a:extLst>
          </p:cNvPr>
          <p:cNvSpPr>
            <a:spLocks noGrp="1"/>
          </p:cNvSpPr>
          <p:nvPr>
            <p:ph type="pic" idx="1"/>
          </p:nvPr>
        </p:nvSpPr>
        <p:spPr>
          <a:xfrm>
            <a:off x="3213100" y="1539875"/>
            <a:ext cx="3824288" cy="759936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CE31E88-C169-4493-7F6D-A27F9C44E936}"/>
              </a:ext>
            </a:extLst>
          </p:cNvPr>
          <p:cNvSpPr>
            <a:spLocks noGrp="1"/>
          </p:cNvSpPr>
          <p:nvPr>
            <p:ph type="body" sz="half" idx="2"/>
          </p:nvPr>
        </p:nvSpPr>
        <p:spPr>
          <a:xfrm>
            <a:off x="520700" y="3208338"/>
            <a:ext cx="2436813" cy="59436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F32650B-9312-0E0A-3FCC-51E8EEB7AABA}"/>
              </a:ext>
            </a:extLst>
          </p:cNvPr>
          <p:cNvSpPr>
            <a:spLocks noGrp="1"/>
          </p:cNvSpPr>
          <p:nvPr>
            <p:ph type="dt" sz="half" idx="10"/>
          </p:nvPr>
        </p:nvSpPr>
        <p:spPr/>
        <p:txBody>
          <a:bodyPr/>
          <a:lstStyle/>
          <a:p>
            <a:fld id="{D4C9C1FF-8FB9-461A-A232-BD76BD3BA2E3}" type="datetimeFigureOut">
              <a:rPr lang="en-US" smtClean="0"/>
              <a:t>18-Mar-25</a:t>
            </a:fld>
            <a:endParaRPr lang="en-US"/>
          </a:p>
        </p:txBody>
      </p:sp>
      <p:sp>
        <p:nvSpPr>
          <p:cNvPr id="6" name="Footer Placeholder 5">
            <a:extLst>
              <a:ext uri="{FF2B5EF4-FFF2-40B4-BE49-F238E27FC236}">
                <a16:creationId xmlns:a16="http://schemas.microsoft.com/office/drawing/2014/main" id="{0E254900-4622-617E-0938-1A51480EA64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90AAA43-36C9-0A01-11D9-B06227CD3EE1}"/>
              </a:ext>
            </a:extLst>
          </p:cNvPr>
          <p:cNvSpPr>
            <a:spLocks noGrp="1"/>
          </p:cNvSpPr>
          <p:nvPr>
            <p:ph type="sldNum" sz="quarter" idx="12"/>
          </p:nvPr>
        </p:nvSpPr>
        <p:spPr/>
        <p:txBody>
          <a:bodyPr/>
          <a:lstStyle/>
          <a:p>
            <a:fld id="{495CA025-CD8B-470C-9675-8080DED21077}" type="slidenum">
              <a:rPr lang="en-US" smtClean="0"/>
              <a:t>‹#›</a:t>
            </a:fld>
            <a:endParaRPr lang="en-US"/>
          </a:p>
        </p:txBody>
      </p:sp>
    </p:spTree>
    <p:extLst>
      <p:ext uri="{BB962C8B-B14F-4D97-AF65-F5344CB8AC3E}">
        <p14:creationId xmlns:p14="http://schemas.microsoft.com/office/powerpoint/2010/main" val="15213922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698D02-5EC3-B7F0-E939-FEF37F1AB75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100A931-9C0F-58CE-02BE-776B1DCFA9A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2E79B14-04CC-944E-AE3E-0B404F12BD00}"/>
              </a:ext>
            </a:extLst>
          </p:cNvPr>
          <p:cNvSpPr>
            <a:spLocks noGrp="1"/>
          </p:cNvSpPr>
          <p:nvPr>
            <p:ph type="dt" sz="half" idx="10"/>
          </p:nvPr>
        </p:nvSpPr>
        <p:spPr/>
        <p:txBody>
          <a:bodyPr/>
          <a:lstStyle/>
          <a:p>
            <a:fld id="{D4C9C1FF-8FB9-461A-A232-BD76BD3BA2E3}" type="datetimeFigureOut">
              <a:rPr lang="en-US" smtClean="0"/>
              <a:t>18-Mar-25</a:t>
            </a:fld>
            <a:endParaRPr lang="en-US"/>
          </a:p>
        </p:txBody>
      </p:sp>
      <p:sp>
        <p:nvSpPr>
          <p:cNvPr id="5" name="Footer Placeholder 4">
            <a:extLst>
              <a:ext uri="{FF2B5EF4-FFF2-40B4-BE49-F238E27FC236}">
                <a16:creationId xmlns:a16="http://schemas.microsoft.com/office/drawing/2014/main" id="{745DA19A-0383-1A4E-362A-6B4500958DB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124C296-77E3-5E75-4EE0-11EEEEFF7955}"/>
              </a:ext>
            </a:extLst>
          </p:cNvPr>
          <p:cNvSpPr>
            <a:spLocks noGrp="1"/>
          </p:cNvSpPr>
          <p:nvPr>
            <p:ph type="sldNum" sz="quarter" idx="12"/>
          </p:nvPr>
        </p:nvSpPr>
        <p:spPr/>
        <p:txBody>
          <a:bodyPr/>
          <a:lstStyle/>
          <a:p>
            <a:fld id="{495CA025-CD8B-470C-9675-8080DED21077}" type="slidenum">
              <a:rPr lang="en-US" smtClean="0"/>
              <a:t>‹#›</a:t>
            </a:fld>
            <a:endParaRPr lang="en-US"/>
          </a:p>
        </p:txBody>
      </p:sp>
    </p:spTree>
    <p:extLst>
      <p:ext uri="{BB962C8B-B14F-4D97-AF65-F5344CB8AC3E}">
        <p14:creationId xmlns:p14="http://schemas.microsoft.com/office/powerpoint/2010/main" val="31577506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8078BE7-761E-7A97-842B-B53AFF1EFEAE}"/>
              </a:ext>
            </a:extLst>
          </p:cNvPr>
          <p:cNvSpPr>
            <a:spLocks noGrp="1"/>
          </p:cNvSpPr>
          <p:nvPr>
            <p:ph type="title" orient="vert"/>
          </p:nvPr>
        </p:nvSpPr>
        <p:spPr>
          <a:xfrm>
            <a:off x="5408613" y="569913"/>
            <a:ext cx="1628775" cy="906145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EB552BB-EEFA-CD95-EE6F-94C4FCE20512}"/>
              </a:ext>
            </a:extLst>
          </p:cNvPr>
          <p:cNvSpPr>
            <a:spLocks noGrp="1"/>
          </p:cNvSpPr>
          <p:nvPr>
            <p:ph type="body" orient="vert" idx="1"/>
          </p:nvPr>
        </p:nvSpPr>
        <p:spPr>
          <a:xfrm>
            <a:off x="519113" y="569913"/>
            <a:ext cx="4737100" cy="906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F9C5AC5-B4D6-ACAF-8EE1-4589D6C8EEA7}"/>
              </a:ext>
            </a:extLst>
          </p:cNvPr>
          <p:cNvSpPr>
            <a:spLocks noGrp="1"/>
          </p:cNvSpPr>
          <p:nvPr>
            <p:ph type="dt" sz="half" idx="10"/>
          </p:nvPr>
        </p:nvSpPr>
        <p:spPr/>
        <p:txBody>
          <a:bodyPr/>
          <a:lstStyle/>
          <a:p>
            <a:fld id="{D4C9C1FF-8FB9-461A-A232-BD76BD3BA2E3}" type="datetimeFigureOut">
              <a:rPr lang="en-US" smtClean="0"/>
              <a:t>18-Mar-25</a:t>
            </a:fld>
            <a:endParaRPr lang="en-US"/>
          </a:p>
        </p:txBody>
      </p:sp>
      <p:sp>
        <p:nvSpPr>
          <p:cNvPr id="5" name="Footer Placeholder 4">
            <a:extLst>
              <a:ext uri="{FF2B5EF4-FFF2-40B4-BE49-F238E27FC236}">
                <a16:creationId xmlns:a16="http://schemas.microsoft.com/office/drawing/2014/main" id="{3CFF993D-A823-7828-6F72-B685473B4B3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C50810C-A37D-57FC-9090-7818E99060D1}"/>
              </a:ext>
            </a:extLst>
          </p:cNvPr>
          <p:cNvSpPr>
            <a:spLocks noGrp="1"/>
          </p:cNvSpPr>
          <p:nvPr>
            <p:ph type="sldNum" sz="quarter" idx="12"/>
          </p:nvPr>
        </p:nvSpPr>
        <p:spPr/>
        <p:txBody>
          <a:bodyPr/>
          <a:lstStyle/>
          <a:p>
            <a:fld id="{495CA025-CD8B-470C-9675-8080DED21077}" type="slidenum">
              <a:rPr lang="en-US" smtClean="0"/>
              <a:t>‹#›</a:t>
            </a:fld>
            <a:endParaRPr lang="en-US"/>
          </a:p>
        </p:txBody>
      </p:sp>
    </p:spTree>
    <p:extLst>
      <p:ext uri="{BB962C8B-B14F-4D97-AF65-F5344CB8AC3E}">
        <p14:creationId xmlns:p14="http://schemas.microsoft.com/office/powerpoint/2010/main" val="25310152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B7C34D-70A8-0513-CC7D-1FFF516156B9}"/>
              </a:ext>
            </a:extLst>
          </p:cNvPr>
          <p:cNvSpPr>
            <a:spLocks noGrp="1"/>
          </p:cNvSpPr>
          <p:nvPr>
            <p:ph type="ctrTitle"/>
          </p:nvPr>
        </p:nvSpPr>
        <p:spPr>
          <a:xfrm>
            <a:off x="944563" y="1749425"/>
            <a:ext cx="5667375" cy="3724275"/>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A8DD0EA-71B7-C38D-B919-BFAA69A2671F}"/>
              </a:ext>
            </a:extLst>
          </p:cNvPr>
          <p:cNvSpPr>
            <a:spLocks noGrp="1"/>
          </p:cNvSpPr>
          <p:nvPr>
            <p:ph type="subTitle" idx="1"/>
          </p:nvPr>
        </p:nvSpPr>
        <p:spPr>
          <a:xfrm>
            <a:off x="944563" y="5616575"/>
            <a:ext cx="5667375" cy="258127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EFDC44B-5D9F-17CF-4FC4-7EA5FFD18F27}"/>
              </a:ext>
            </a:extLst>
          </p:cNvPr>
          <p:cNvSpPr>
            <a:spLocks noGrp="1"/>
          </p:cNvSpPr>
          <p:nvPr>
            <p:ph type="dt" sz="half" idx="10"/>
          </p:nvPr>
        </p:nvSpPr>
        <p:spPr/>
        <p:txBody>
          <a:bodyPr/>
          <a:lstStyle/>
          <a:p>
            <a:fld id="{D4C9C1FF-8FB9-461A-A232-BD76BD3BA2E3}" type="datetimeFigureOut">
              <a:rPr lang="en-US" smtClean="0"/>
              <a:t>18-Mar-25</a:t>
            </a:fld>
            <a:endParaRPr lang="en-US"/>
          </a:p>
        </p:txBody>
      </p:sp>
      <p:sp>
        <p:nvSpPr>
          <p:cNvPr id="5" name="Footer Placeholder 4">
            <a:extLst>
              <a:ext uri="{FF2B5EF4-FFF2-40B4-BE49-F238E27FC236}">
                <a16:creationId xmlns:a16="http://schemas.microsoft.com/office/drawing/2014/main" id="{A450D396-FBAF-ACB5-21FF-7C54AD32FC8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A52B6DF-B818-EFBA-9F09-2342AAC42880}"/>
              </a:ext>
            </a:extLst>
          </p:cNvPr>
          <p:cNvSpPr>
            <a:spLocks noGrp="1"/>
          </p:cNvSpPr>
          <p:nvPr>
            <p:ph type="sldNum" sz="quarter" idx="12"/>
          </p:nvPr>
        </p:nvSpPr>
        <p:spPr/>
        <p:txBody>
          <a:bodyPr/>
          <a:lstStyle/>
          <a:p>
            <a:fld id="{495CA025-CD8B-470C-9675-8080DED21077}" type="slidenum">
              <a:rPr lang="en-US" smtClean="0"/>
              <a:t>‹#›</a:t>
            </a:fld>
            <a:endParaRPr lang="en-US"/>
          </a:p>
        </p:txBody>
      </p:sp>
    </p:spTree>
    <p:extLst>
      <p:ext uri="{BB962C8B-B14F-4D97-AF65-F5344CB8AC3E}">
        <p14:creationId xmlns:p14="http://schemas.microsoft.com/office/powerpoint/2010/main" val="38175431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A8FF5F-6235-DD0F-6383-9AF04830721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B471884-28C1-09E2-B606-D1C194FC826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3567E55-C226-8F7B-0D9A-283A2F99DD5D}"/>
              </a:ext>
            </a:extLst>
          </p:cNvPr>
          <p:cNvSpPr>
            <a:spLocks noGrp="1"/>
          </p:cNvSpPr>
          <p:nvPr>
            <p:ph type="dt" sz="half" idx="10"/>
          </p:nvPr>
        </p:nvSpPr>
        <p:spPr/>
        <p:txBody>
          <a:bodyPr/>
          <a:lstStyle/>
          <a:p>
            <a:fld id="{D4C9C1FF-8FB9-461A-A232-BD76BD3BA2E3}" type="datetimeFigureOut">
              <a:rPr lang="en-US" smtClean="0"/>
              <a:t>18-Mar-25</a:t>
            </a:fld>
            <a:endParaRPr lang="en-US"/>
          </a:p>
        </p:txBody>
      </p:sp>
      <p:sp>
        <p:nvSpPr>
          <p:cNvPr id="5" name="Footer Placeholder 4">
            <a:extLst>
              <a:ext uri="{FF2B5EF4-FFF2-40B4-BE49-F238E27FC236}">
                <a16:creationId xmlns:a16="http://schemas.microsoft.com/office/drawing/2014/main" id="{8D2AF1FC-DB81-A36D-8F74-4D45A0692A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FEBD4EB-6802-6389-30E9-7908FBDE9192}"/>
              </a:ext>
            </a:extLst>
          </p:cNvPr>
          <p:cNvSpPr>
            <a:spLocks noGrp="1"/>
          </p:cNvSpPr>
          <p:nvPr>
            <p:ph type="sldNum" sz="quarter" idx="12"/>
          </p:nvPr>
        </p:nvSpPr>
        <p:spPr/>
        <p:txBody>
          <a:bodyPr/>
          <a:lstStyle/>
          <a:p>
            <a:fld id="{495CA025-CD8B-470C-9675-8080DED21077}" type="slidenum">
              <a:rPr lang="en-US" smtClean="0"/>
              <a:t>‹#›</a:t>
            </a:fld>
            <a:endParaRPr lang="en-US"/>
          </a:p>
        </p:txBody>
      </p:sp>
    </p:spTree>
    <p:extLst>
      <p:ext uri="{BB962C8B-B14F-4D97-AF65-F5344CB8AC3E}">
        <p14:creationId xmlns:p14="http://schemas.microsoft.com/office/powerpoint/2010/main" val="14425568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AD05-F559-FBE4-675D-388606F5775F}"/>
              </a:ext>
            </a:extLst>
          </p:cNvPr>
          <p:cNvSpPr>
            <a:spLocks noGrp="1"/>
          </p:cNvSpPr>
          <p:nvPr>
            <p:ph type="title"/>
          </p:nvPr>
        </p:nvSpPr>
        <p:spPr>
          <a:xfrm>
            <a:off x="515938" y="2665413"/>
            <a:ext cx="6516687" cy="4448175"/>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7E2548A-7D9B-7C1F-95E2-EAB3F2E739BC}"/>
              </a:ext>
            </a:extLst>
          </p:cNvPr>
          <p:cNvSpPr>
            <a:spLocks noGrp="1"/>
          </p:cNvSpPr>
          <p:nvPr>
            <p:ph type="body" idx="1"/>
          </p:nvPr>
        </p:nvSpPr>
        <p:spPr>
          <a:xfrm>
            <a:off x="515938" y="7156450"/>
            <a:ext cx="6516687" cy="2338388"/>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67A9219-6BC2-B1DB-DE21-0EF4CEC2B539}"/>
              </a:ext>
            </a:extLst>
          </p:cNvPr>
          <p:cNvSpPr>
            <a:spLocks noGrp="1"/>
          </p:cNvSpPr>
          <p:nvPr>
            <p:ph type="dt" sz="half" idx="10"/>
          </p:nvPr>
        </p:nvSpPr>
        <p:spPr/>
        <p:txBody>
          <a:bodyPr/>
          <a:lstStyle/>
          <a:p>
            <a:fld id="{D4C9C1FF-8FB9-461A-A232-BD76BD3BA2E3}" type="datetimeFigureOut">
              <a:rPr lang="en-US" smtClean="0"/>
              <a:t>18-Mar-25</a:t>
            </a:fld>
            <a:endParaRPr lang="en-US"/>
          </a:p>
        </p:txBody>
      </p:sp>
      <p:sp>
        <p:nvSpPr>
          <p:cNvPr id="5" name="Footer Placeholder 4">
            <a:extLst>
              <a:ext uri="{FF2B5EF4-FFF2-40B4-BE49-F238E27FC236}">
                <a16:creationId xmlns:a16="http://schemas.microsoft.com/office/drawing/2014/main" id="{3357AC8A-F982-C81B-0C33-EDEFB3C62D4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43EBA15-0DD4-FB24-3AA7-C52C87CC6EEB}"/>
              </a:ext>
            </a:extLst>
          </p:cNvPr>
          <p:cNvSpPr>
            <a:spLocks noGrp="1"/>
          </p:cNvSpPr>
          <p:nvPr>
            <p:ph type="sldNum" sz="quarter" idx="12"/>
          </p:nvPr>
        </p:nvSpPr>
        <p:spPr/>
        <p:txBody>
          <a:bodyPr/>
          <a:lstStyle/>
          <a:p>
            <a:fld id="{495CA025-CD8B-470C-9675-8080DED21077}" type="slidenum">
              <a:rPr lang="en-US" smtClean="0"/>
              <a:t>‹#›</a:t>
            </a:fld>
            <a:endParaRPr lang="en-US"/>
          </a:p>
        </p:txBody>
      </p:sp>
    </p:spTree>
    <p:extLst>
      <p:ext uri="{BB962C8B-B14F-4D97-AF65-F5344CB8AC3E}">
        <p14:creationId xmlns:p14="http://schemas.microsoft.com/office/powerpoint/2010/main" val="2604763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974502-D00A-59D5-5FC4-040CECDA2E1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41EFC40-8B52-9CD4-CE02-3B71248C1328}"/>
              </a:ext>
            </a:extLst>
          </p:cNvPr>
          <p:cNvSpPr>
            <a:spLocks noGrp="1"/>
          </p:cNvSpPr>
          <p:nvPr>
            <p:ph sz="half" idx="1"/>
          </p:nvPr>
        </p:nvSpPr>
        <p:spPr>
          <a:xfrm>
            <a:off x="519113" y="2846388"/>
            <a:ext cx="3182937" cy="67849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2FC1987-3FFD-0132-7B21-7B2F79FBE897}"/>
              </a:ext>
            </a:extLst>
          </p:cNvPr>
          <p:cNvSpPr>
            <a:spLocks noGrp="1"/>
          </p:cNvSpPr>
          <p:nvPr>
            <p:ph sz="half" idx="2"/>
          </p:nvPr>
        </p:nvSpPr>
        <p:spPr>
          <a:xfrm>
            <a:off x="3854450" y="2846388"/>
            <a:ext cx="3182938" cy="67849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E0B89CD-1468-FB18-D9B0-DE44B4F898B8}"/>
              </a:ext>
            </a:extLst>
          </p:cNvPr>
          <p:cNvSpPr>
            <a:spLocks noGrp="1"/>
          </p:cNvSpPr>
          <p:nvPr>
            <p:ph type="dt" sz="half" idx="10"/>
          </p:nvPr>
        </p:nvSpPr>
        <p:spPr/>
        <p:txBody>
          <a:bodyPr/>
          <a:lstStyle/>
          <a:p>
            <a:fld id="{D4C9C1FF-8FB9-461A-A232-BD76BD3BA2E3}" type="datetimeFigureOut">
              <a:rPr lang="en-US" smtClean="0"/>
              <a:t>18-Mar-25</a:t>
            </a:fld>
            <a:endParaRPr lang="en-US"/>
          </a:p>
        </p:txBody>
      </p:sp>
      <p:sp>
        <p:nvSpPr>
          <p:cNvPr id="6" name="Footer Placeholder 5">
            <a:extLst>
              <a:ext uri="{FF2B5EF4-FFF2-40B4-BE49-F238E27FC236}">
                <a16:creationId xmlns:a16="http://schemas.microsoft.com/office/drawing/2014/main" id="{642806EF-414F-0491-AE2E-C5C1F6CACE0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C334525-7A14-BCF4-76FB-64627A32B6B0}"/>
              </a:ext>
            </a:extLst>
          </p:cNvPr>
          <p:cNvSpPr>
            <a:spLocks noGrp="1"/>
          </p:cNvSpPr>
          <p:nvPr>
            <p:ph type="sldNum" sz="quarter" idx="12"/>
          </p:nvPr>
        </p:nvSpPr>
        <p:spPr/>
        <p:txBody>
          <a:bodyPr/>
          <a:lstStyle/>
          <a:p>
            <a:fld id="{495CA025-CD8B-470C-9675-8080DED21077}" type="slidenum">
              <a:rPr lang="en-US" smtClean="0"/>
              <a:t>‹#›</a:t>
            </a:fld>
            <a:endParaRPr lang="en-US"/>
          </a:p>
        </p:txBody>
      </p:sp>
    </p:spTree>
    <p:extLst>
      <p:ext uri="{BB962C8B-B14F-4D97-AF65-F5344CB8AC3E}">
        <p14:creationId xmlns:p14="http://schemas.microsoft.com/office/powerpoint/2010/main" val="23941734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0A3DC9-423A-9991-C0FA-D1EFDA44E26C}"/>
              </a:ext>
            </a:extLst>
          </p:cNvPr>
          <p:cNvSpPr>
            <a:spLocks noGrp="1"/>
          </p:cNvSpPr>
          <p:nvPr>
            <p:ph type="title"/>
          </p:nvPr>
        </p:nvSpPr>
        <p:spPr>
          <a:xfrm>
            <a:off x="520700" y="569913"/>
            <a:ext cx="6516688" cy="2066925"/>
          </a:xfrm>
        </p:spPr>
        <p:txBody>
          <a:bodyPr/>
          <a:lstStyle/>
          <a:p>
            <a:r>
              <a:rPr lang="en-US"/>
              <a:t>Click to edit Master title style</a:t>
            </a:r>
          </a:p>
        </p:txBody>
      </p:sp>
      <p:sp>
        <p:nvSpPr>
          <p:cNvPr id="3" name="Text Placeholder 2">
            <a:extLst>
              <a:ext uri="{FF2B5EF4-FFF2-40B4-BE49-F238E27FC236}">
                <a16:creationId xmlns:a16="http://schemas.microsoft.com/office/drawing/2014/main" id="{C47D334C-A9C4-B631-D723-BB2F18C737DF}"/>
              </a:ext>
            </a:extLst>
          </p:cNvPr>
          <p:cNvSpPr>
            <a:spLocks noGrp="1"/>
          </p:cNvSpPr>
          <p:nvPr>
            <p:ph type="body" idx="1"/>
          </p:nvPr>
        </p:nvSpPr>
        <p:spPr>
          <a:xfrm>
            <a:off x="520700" y="2620963"/>
            <a:ext cx="3197225" cy="12858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7A0A93E-F95C-C43E-61FB-FD99583B15B4}"/>
              </a:ext>
            </a:extLst>
          </p:cNvPr>
          <p:cNvSpPr>
            <a:spLocks noGrp="1"/>
          </p:cNvSpPr>
          <p:nvPr>
            <p:ph sz="half" idx="2"/>
          </p:nvPr>
        </p:nvSpPr>
        <p:spPr>
          <a:xfrm>
            <a:off x="520700" y="3906838"/>
            <a:ext cx="3197225" cy="57451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6790FB8-CB88-D5A1-6DFB-E69E460300B4}"/>
              </a:ext>
            </a:extLst>
          </p:cNvPr>
          <p:cNvSpPr>
            <a:spLocks noGrp="1"/>
          </p:cNvSpPr>
          <p:nvPr>
            <p:ph type="body" sz="quarter" idx="3"/>
          </p:nvPr>
        </p:nvSpPr>
        <p:spPr>
          <a:xfrm>
            <a:off x="3825875" y="2620963"/>
            <a:ext cx="3211513" cy="12858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3A2CFB6-FA85-8C07-7E0A-A4F4022CDE75}"/>
              </a:ext>
            </a:extLst>
          </p:cNvPr>
          <p:cNvSpPr>
            <a:spLocks noGrp="1"/>
          </p:cNvSpPr>
          <p:nvPr>
            <p:ph sz="quarter" idx="4"/>
          </p:nvPr>
        </p:nvSpPr>
        <p:spPr>
          <a:xfrm>
            <a:off x="3825875" y="3906838"/>
            <a:ext cx="3211513" cy="57451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A257485-4F40-DEEA-BAAA-BAE44364E2AC}"/>
              </a:ext>
            </a:extLst>
          </p:cNvPr>
          <p:cNvSpPr>
            <a:spLocks noGrp="1"/>
          </p:cNvSpPr>
          <p:nvPr>
            <p:ph type="dt" sz="half" idx="10"/>
          </p:nvPr>
        </p:nvSpPr>
        <p:spPr/>
        <p:txBody>
          <a:bodyPr/>
          <a:lstStyle/>
          <a:p>
            <a:fld id="{D4C9C1FF-8FB9-461A-A232-BD76BD3BA2E3}" type="datetimeFigureOut">
              <a:rPr lang="en-US" smtClean="0"/>
              <a:t>18-Mar-25</a:t>
            </a:fld>
            <a:endParaRPr lang="en-US"/>
          </a:p>
        </p:txBody>
      </p:sp>
      <p:sp>
        <p:nvSpPr>
          <p:cNvPr id="8" name="Footer Placeholder 7">
            <a:extLst>
              <a:ext uri="{FF2B5EF4-FFF2-40B4-BE49-F238E27FC236}">
                <a16:creationId xmlns:a16="http://schemas.microsoft.com/office/drawing/2014/main" id="{9146ED7D-9FB7-A3BD-7264-136BF9F2C39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C369919-5C52-3643-FF52-292E6112D8DF}"/>
              </a:ext>
            </a:extLst>
          </p:cNvPr>
          <p:cNvSpPr>
            <a:spLocks noGrp="1"/>
          </p:cNvSpPr>
          <p:nvPr>
            <p:ph type="sldNum" sz="quarter" idx="12"/>
          </p:nvPr>
        </p:nvSpPr>
        <p:spPr/>
        <p:txBody>
          <a:bodyPr/>
          <a:lstStyle/>
          <a:p>
            <a:fld id="{495CA025-CD8B-470C-9675-8080DED21077}" type="slidenum">
              <a:rPr lang="en-US" smtClean="0"/>
              <a:t>‹#›</a:t>
            </a:fld>
            <a:endParaRPr lang="en-US"/>
          </a:p>
        </p:txBody>
      </p:sp>
    </p:spTree>
    <p:extLst>
      <p:ext uri="{BB962C8B-B14F-4D97-AF65-F5344CB8AC3E}">
        <p14:creationId xmlns:p14="http://schemas.microsoft.com/office/powerpoint/2010/main" val="31613514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88D6F-0F34-5DB4-E385-4F8CE157D2F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5CB3BCF-C38F-B05B-13C6-3EA6CBFF28FB}"/>
              </a:ext>
            </a:extLst>
          </p:cNvPr>
          <p:cNvSpPr>
            <a:spLocks noGrp="1"/>
          </p:cNvSpPr>
          <p:nvPr>
            <p:ph type="dt" sz="half" idx="10"/>
          </p:nvPr>
        </p:nvSpPr>
        <p:spPr/>
        <p:txBody>
          <a:bodyPr/>
          <a:lstStyle/>
          <a:p>
            <a:fld id="{D4C9C1FF-8FB9-461A-A232-BD76BD3BA2E3}" type="datetimeFigureOut">
              <a:rPr lang="en-US" smtClean="0"/>
              <a:t>18-Mar-25</a:t>
            </a:fld>
            <a:endParaRPr lang="en-US"/>
          </a:p>
        </p:txBody>
      </p:sp>
      <p:sp>
        <p:nvSpPr>
          <p:cNvPr id="4" name="Footer Placeholder 3">
            <a:extLst>
              <a:ext uri="{FF2B5EF4-FFF2-40B4-BE49-F238E27FC236}">
                <a16:creationId xmlns:a16="http://schemas.microsoft.com/office/drawing/2014/main" id="{531AA5F1-BD53-8036-7012-59F4F224E3B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7A7A41A-1B8C-6D3B-C105-E21C7407AC47}"/>
              </a:ext>
            </a:extLst>
          </p:cNvPr>
          <p:cNvSpPr>
            <a:spLocks noGrp="1"/>
          </p:cNvSpPr>
          <p:nvPr>
            <p:ph type="sldNum" sz="quarter" idx="12"/>
          </p:nvPr>
        </p:nvSpPr>
        <p:spPr/>
        <p:txBody>
          <a:bodyPr/>
          <a:lstStyle/>
          <a:p>
            <a:fld id="{495CA025-CD8B-470C-9675-8080DED21077}" type="slidenum">
              <a:rPr lang="en-US" smtClean="0"/>
              <a:t>‹#›</a:t>
            </a:fld>
            <a:endParaRPr lang="en-US"/>
          </a:p>
        </p:txBody>
      </p:sp>
    </p:spTree>
    <p:extLst>
      <p:ext uri="{BB962C8B-B14F-4D97-AF65-F5344CB8AC3E}">
        <p14:creationId xmlns:p14="http://schemas.microsoft.com/office/powerpoint/2010/main" val="9518085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91DFE83-ECB0-D761-76B4-C7BD05829D94}"/>
              </a:ext>
            </a:extLst>
          </p:cNvPr>
          <p:cNvSpPr>
            <a:spLocks noGrp="1"/>
          </p:cNvSpPr>
          <p:nvPr>
            <p:ph type="dt" sz="half" idx="10"/>
          </p:nvPr>
        </p:nvSpPr>
        <p:spPr/>
        <p:txBody>
          <a:bodyPr/>
          <a:lstStyle/>
          <a:p>
            <a:fld id="{D4C9C1FF-8FB9-461A-A232-BD76BD3BA2E3}" type="datetimeFigureOut">
              <a:rPr lang="en-US" smtClean="0"/>
              <a:t>18-Mar-25</a:t>
            </a:fld>
            <a:endParaRPr lang="en-US"/>
          </a:p>
        </p:txBody>
      </p:sp>
      <p:sp>
        <p:nvSpPr>
          <p:cNvPr id="3" name="Footer Placeholder 2">
            <a:extLst>
              <a:ext uri="{FF2B5EF4-FFF2-40B4-BE49-F238E27FC236}">
                <a16:creationId xmlns:a16="http://schemas.microsoft.com/office/drawing/2014/main" id="{4451E01D-B5F6-6F19-4312-8FCAE062814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87BA525-0493-82E5-913F-CB9A8527306E}"/>
              </a:ext>
            </a:extLst>
          </p:cNvPr>
          <p:cNvSpPr>
            <a:spLocks noGrp="1"/>
          </p:cNvSpPr>
          <p:nvPr>
            <p:ph type="sldNum" sz="quarter" idx="12"/>
          </p:nvPr>
        </p:nvSpPr>
        <p:spPr/>
        <p:txBody>
          <a:bodyPr/>
          <a:lstStyle/>
          <a:p>
            <a:fld id="{495CA025-CD8B-470C-9675-8080DED21077}" type="slidenum">
              <a:rPr lang="en-US" smtClean="0"/>
              <a:t>‹#›</a:t>
            </a:fld>
            <a:endParaRPr lang="en-US"/>
          </a:p>
        </p:txBody>
      </p:sp>
    </p:spTree>
    <p:extLst>
      <p:ext uri="{BB962C8B-B14F-4D97-AF65-F5344CB8AC3E}">
        <p14:creationId xmlns:p14="http://schemas.microsoft.com/office/powerpoint/2010/main" val="17210458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E7E0B0-A8C5-03C8-A324-A761FC884624}"/>
              </a:ext>
            </a:extLst>
          </p:cNvPr>
          <p:cNvSpPr>
            <a:spLocks noGrp="1"/>
          </p:cNvSpPr>
          <p:nvPr>
            <p:ph type="title"/>
          </p:nvPr>
        </p:nvSpPr>
        <p:spPr>
          <a:xfrm>
            <a:off x="520700" y="712788"/>
            <a:ext cx="2436813" cy="249555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A4B941B-637A-B238-2102-02599758EEE0}"/>
              </a:ext>
            </a:extLst>
          </p:cNvPr>
          <p:cNvSpPr>
            <a:spLocks noGrp="1"/>
          </p:cNvSpPr>
          <p:nvPr>
            <p:ph idx="1"/>
          </p:nvPr>
        </p:nvSpPr>
        <p:spPr>
          <a:xfrm>
            <a:off x="3213100" y="1539875"/>
            <a:ext cx="3824288" cy="75993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4716991-7BBD-D463-3895-780FCCE63B2B}"/>
              </a:ext>
            </a:extLst>
          </p:cNvPr>
          <p:cNvSpPr>
            <a:spLocks noGrp="1"/>
          </p:cNvSpPr>
          <p:nvPr>
            <p:ph type="body" sz="half" idx="2"/>
          </p:nvPr>
        </p:nvSpPr>
        <p:spPr>
          <a:xfrm>
            <a:off x="520700" y="3208338"/>
            <a:ext cx="2436813" cy="59436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BB7A47B-096C-8F02-ACC5-383706189609}"/>
              </a:ext>
            </a:extLst>
          </p:cNvPr>
          <p:cNvSpPr>
            <a:spLocks noGrp="1"/>
          </p:cNvSpPr>
          <p:nvPr>
            <p:ph type="dt" sz="half" idx="10"/>
          </p:nvPr>
        </p:nvSpPr>
        <p:spPr/>
        <p:txBody>
          <a:bodyPr/>
          <a:lstStyle/>
          <a:p>
            <a:fld id="{D4C9C1FF-8FB9-461A-A232-BD76BD3BA2E3}" type="datetimeFigureOut">
              <a:rPr lang="en-US" smtClean="0"/>
              <a:t>18-Mar-25</a:t>
            </a:fld>
            <a:endParaRPr lang="en-US"/>
          </a:p>
        </p:txBody>
      </p:sp>
      <p:sp>
        <p:nvSpPr>
          <p:cNvPr id="6" name="Footer Placeholder 5">
            <a:extLst>
              <a:ext uri="{FF2B5EF4-FFF2-40B4-BE49-F238E27FC236}">
                <a16:creationId xmlns:a16="http://schemas.microsoft.com/office/drawing/2014/main" id="{C7B9E6BE-A3A0-EC6D-4E77-7AAE435EAAF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F102D3B-023D-B589-A3CC-12F99B46E5A7}"/>
              </a:ext>
            </a:extLst>
          </p:cNvPr>
          <p:cNvSpPr>
            <a:spLocks noGrp="1"/>
          </p:cNvSpPr>
          <p:nvPr>
            <p:ph type="sldNum" sz="quarter" idx="12"/>
          </p:nvPr>
        </p:nvSpPr>
        <p:spPr/>
        <p:txBody>
          <a:bodyPr/>
          <a:lstStyle/>
          <a:p>
            <a:fld id="{495CA025-CD8B-470C-9675-8080DED21077}" type="slidenum">
              <a:rPr lang="en-US" smtClean="0"/>
              <a:t>‹#›</a:t>
            </a:fld>
            <a:endParaRPr lang="en-US"/>
          </a:p>
        </p:txBody>
      </p:sp>
    </p:spTree>
    <p:extLst>
      <p:ext uri="{BB962C8B-B14F-4D97-AF65-F5344CB8AC3E}">
        <p14:creationId xmlns:p14="http://schemas.microsoft.com/office/powerpoint/2010/main" val="413069267"/>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437300" y="1311354"/>
            <a:ext cx="2540635" cy="482600"/>
          </a:xfrm>
          <a:prstGeom prst="rect">
            <a:avLst/>
          </a:prstGeom>
        </p:spPr>
        <p:txBody>
          <a:bodyPr wrap="square" lIns="0" tIns="0" rIns="0" bIns="0">
            <a:spAutoFit/>
          </a:bodyPr>
          <a:lstStyle>
            <a:lvl1pPr>
              <a:defRPr sz="3000" b="1" i="0">
                <a:solidFill>
                  <a:srgbClr val="414042"/>
                </a:solidFill>
                <a:latin typeface="CrimsonText-SemiBold"/>
                <a:cs typeface="CrimsonText-SemiBold"/>
              </a:defRPr>
            </a:lvl1pPr>
          </a:lstStyle>
          <a:p>
            <a:endParaRPr/>
          </a:p>
        </p:txBody>
      </p:sp>
      <p:sp>
        <p:nvSpPr>
          <p:cNvPr id="3" name="Holder 3"/>
          <p:cNvSpPr>
            <a:spLocks noGrp="1"/>
          </p:cNvSpPr>
          <p:nvPr>
            <p:ph type="body" idx="1"/>
          </p:nvPr>
        </p:nvSpPr>
        <p:spPr>
          <a:xfrm>
            <a:off x="378142" y="2459482"/>
            <a:ext cx="6806565"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571369" y="9944862"/>
            <a:ext cx="2420112" cy="53467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78142" y="9944862"/>
            <a:ext cx="1739455" cy="53467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18-Mar-25</a:t>
            </a:fld>
            <a:endParaRPr lang="en-US"/>
          </a:p>
        </p:txBody>
      </p:sp>
      <p:sp>
        <p:nvSpPr>
          <p:cNvPr id="6" name="Holder 6"/>
          <p:cNvSpPr>
            <a:spLocks noGrp="1"/>
          </p:cNvSpPr>
          <p:nvPr>
            <p:ph type="sldNum" sz="quarter" idx="7"/>
          </p:nvPr>
        </p:nvSpPr>
        <p:spPr>
          <a:xfrm>
            <a:off x="5445252" y="9944862"/>
            <a:ext cx="1739455" cy="53467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5" r:id="rId1"/>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extLst>
    <p:ext uri="{27BBF7A9-308A-43DC-89C8-2F10F3537804}">
      <p15:sldGuideLst xmlns:p15="http://schemas.microsoft.com/office/powerpoint/2012/main">
        <p15:guide id="1" orient="horz" pos="3368" userDrawn="1">
          <p15:clr>
            <a:srgbClr val="F26B43"/>
          </p15:clr>
        </p15:guide>
        <p15:guide id="2" pos="2380"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0F1B8E7-512D-46EA-EC10-2FB4EE54D8DD}"/>
              </a:ext>
            </a:extLst>
          </p:cNvPr>
          <p:cNvSpPr>
            <a:spLocks noGrp="1"/>
          </p:cNvSpPr>
          <p:nvPr>
            <p:ph type="title"/>
          </p:nvPr>
        </p:nvSpPr>
        <p:spPr>
          <a:xfrm>
            <a:off x="519113" y="569913"/>
            <a:ext cx="6518275" cy="2066925"/>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12500AC-7FD9-D85B-4E0E-3A599BEF9C9C}"/>
              </a:ext>
            </a:extLst>
          </p:cNvPr>
          <p:cNvSpPr>
            <a:spLocks noGrp="1"/>
          </p:cNvSpPr>
          <p:nvPr>
            <p:ph type="body" idx="1"/>
          </p:nvPr>
        </p:nvSpPr>
        <p:spPr>
          <a:xfrm>
            <a:off x="519113" y="2846388"/>
            <a:ext cx="6518275" cy="678497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B713A29-CD93-FCF8-89C1-CF64453ACE30}"/>
              </a:ext>
            </a:extLst>
          </p:cNvPr>
          <p:cNvSpPr>
            <a:spLocks noGrp="1"/>
          </p:cNvSpPr>
          <p:nvPr>
            <p:ph type="dt" sz="half" idx="2"/>
          </p:nvPr>
        </p:nvSpPr>
        <p:spPr>
          <a:xfrm>
            <a:off x="519113" y="9910763"/>
            <a:ext cx="1700212" cy="569912"/>
          </a:xfrm>
          <a:prstGeom prst="rect">
            <a:avLst/>
          </a:prstGeom>
        </p:spPr>
        <p:txBody>
          <a:bodyPr vert="horz" lIns="91440" tIns="45720" rIns="91440" bIns="45720" rtlCol="0" anchor="ctr"/>
          <a:lstStyle>
            <a:lvl1pPr algn="l">
              <a:defRPr sz="1200">
                <a:solidFill>
                  <a:schemeClr val="tx1">
                    <a:tint val="75000"/>
                  </a:schemeClr>
                </a:solidFill>
              </a:defRPr>
            </a:lvl1pPr>
          </a:lstStyle>
          <a:p>
            <a:fld id="{D4C9C1FF-8FB9-461A-A232-BD76BD3BA2E3}" type="datetimeFigureOut">
              <a:rPr lang="en-US" smtClean="0"/>
              <a:t>18-Mar-25</a:t>
            </a:fld>
            <a:endParaRPr lang="en-US"/>
          </a:p>
        </p:txBody>
      </p:sp>
      <p:sp>
        <p:nvSpPr>
          <p:cNvPr id="5" name="Footer Placeholder 4">
            <a:extLst>
              <a:ext uri="{FF2B5EF4-FFF2-40B4-BE49-F238E27FC236}">
                <a16:creationId xmlns:a16="http://schemas.microsoft.com/office/drawing/2014/main" id="{8941AA29-0314-D31E-A6D9-D984B152BFC0}"/>
              </a:ext>
            </a:extLst>
          </p:cNvPr>
          <p:cNvSpPr>
            <a:spLocks noGrp="1"/>
          </p:cNvSpPr>
          <p:nvPr>
            <p:ph type="ftr" sz="quarter" idx="3"/>
          </p:nvPr>
        </p:nvSpPr>
        <p:spPr>
          <a:xfrm>
            <a:off x="2503488" y="9910763"/>
            <a:ext cx="2549525" cy="56991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27FB156-6E9F-3A92-3BF5-1D51C49C6476}"/>
              </a:ext>
            </a:extLst>
          </p:cNvPr>
          <p:cNvSpPr>
            <a:spLocks noGrp="1"/>
          </p:cNvSpPr>
          <p:nvPr>
            <p:ph type="sldNum" sz="quarter" idx="4"/>
          </p:nvPr>
        </p:nvSpPr>
        <p:spPr>
          <a:xfrm>
            <a:off x="5337175" y="9910763"/>
            <a:ext cx="1700213" cy="569912"/>
          </a:xfrm>
          <a:prstGeom prst="rect">
            <a:avLst/>
          </a:prstGeom>
        </p:spPr>
        <p:txBody>
          <a:bodyPr vert="horz" lIns="91440" tIns="45720" rIns="91440" bIns="45720" rtlCol="0" anchor="ctr"/>
          <a:lstStyle>
            <a:lvl1pPr algn="r">
              <a:defRPr sz="1200">
                <a:solidFill>
                  <a:schemeClr val="tx1">
                    <a:tint val="75000"/>
                  </a:schemeClr>
                </a:solidFill>
              </a:defRPr>
            </a:lvl1pPr>
          </a:lstStyle>
          <a:p>
            <a:fld id="{495CA025-CD8B-470C-9675-8080DED21077}" type="slidenum">
              <a:rPr lang="en-US" smtClean="0"/>
              <a:t>‹#›</a:t>
            </a:fld>
            <a:endParaRPr lang="en-US"/>
          </a:p>
        </p:txBody>
      </p:sp>
    </p:spTree>
    <p:extLst>
      <p:ext uri="{BB962C8B-B14F-4D97-AF65-F5344CB8AC3E}">
        <p14:creationId xmlns:p14="http://schemas.microsoft.com/office/powerpoint/2010/main" val="2594803384"/>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 name="Text Placeholder 96">
            <a:extLst>
              <a:ext uri="{FF2B5EF4-FFF2-40B4-BE49-F238E27FC236}">
                <a16:creationId xmlns:a16="http://schemas.microsoft.com/office/drawing/2014/main" id="{232B0C12-3AAB-66B8-A817-69746E74757E}"/>
              </a:ext>
            </a:extLst>
          </p:cNvPr>
          <p:cNvSpPr>
            <a:spLocks noGrp="1"/>
          </p:cNvSpPr>
          <p:nvPr>
            <p:ph type="body" sz="quarter" idx="10"/>
          </p:nvPr>
        </p:nvSpPr>
        <p:spPr>
          <a:xfrm>
            <a:off x="402797" y="3060700"/>
            <a:ext cx="4118907" cy="7331529"/>
          </a:xfrm>
        </p:spPr>
        <p:txBody>
          <a:bodyPr/>
          <a:lstStyle/>
          <a:p>
            <a:pPr lvl="1"/>
            <a:r>
              <a:rPr lang="en-US" sz="1800" dirty="0"/>
              <a:t>Professional Summary</a:t>
            </a:r>
          </a:p>
          <a:p>
            <a:pPr marL="0" lvl="2" indent="0">
              <a:buNone/>
            </a:pPr>
            <a:r>
              <a:rPr lang="en-GB" sz="1500" dirty="0"/>
              <a:t>Yavipriya has advised clients on a range of transactions involving M&amp;A, private equity as well as merger control under Indian competition and corporate law regime. Yavipriya also specializes in general corporate advisory with experience in drafting complex commercial contracts and has acted for clients across sectors such as FMCG, e-commerce, banking and finance, automotive and technology. </a:t>
            </a:r>
          </a:p>
          <a:p>
            <a:pPr marL="0" lvl="2" indent="0">
              <a:buNone/>
            </a:pPr>
            <a:r>
              <a:rPr lang="en-GB" sz="1500" dirty="0"/>
              <a:t>Prior to joining Anagram Partners, Yavipriya worked as an Associate at JSA Advocates &amp; Solicitors, Delhi. </a:t>
            </a:r>
          </a:p>
          <a:p>
            <a:pPr marL="0" lvl="2" indent="0">
              <a:buNone/>
            </a:pPr>
            <a:r>
              <a:rPr lang="en-GB" sz="1500" dirty="0"/>
              <a:t>In her free time, Yavipriya enjoys playing badminton and taking road trips.</a:t>
            </a:r>
          </a:p>
          <a:p>
            <a:pPr marL="0" lvl="2" indent="0">
              <a:buNone/>
            </a:pPr>
            <a:endParaRPr lang="en-US" sz="1500" dirty="0"/>
          </a:p>
        </p:txBody>
      </p:sp>
      <p:sp>
        <p:nvSpPr>
          <p:cNvPr id="7" name="Text Placeholder 6">
            <a:extLst>
              <a:ext uri="{FF2B5EF4-FFF2-40B4-BE49-F238E27FC236}">
                <a16:creationId xmlns:a16="http://schemas.microsoft.com/office/drawing/2014/main" id="{72B09E98-42C8-076D-9134-100DE3F9A446}"/>
              </a:ext>
            </a:extLst>
          </p:cNvPr>
          <p:cNvSpPr>
            <a:spLocks noGrp="1"/>
          </p:cNvSpPr>
          <p:nvPr>
            <p:ph type="body" sz="quarter" idx="15"/>
          </p:nvPr>
        </p:nvSpPr>
        <p:spPr/>
        <p:txBody>
          <a:bodyPr/>
          <a:lstStyle/>
          <a:p>
            <a:r>
              <a:rPr lang="en-US" dirty="0"/>
              <a:t>YAVIPRIYA GUPTA</a:t>
            </a:r>
          </a:p>
          <a:p>
            <a:pPr lvl="1"/>
            <a:r>
              <a:rPr lang="en-US" dirty="0"/>
              <a:t>Associate, Anagram Partners</a:t>
            </a:r>
          </a:p>
        </p:txBody>
      </p:sp>
      <p:sp>
        <p:nvSpPr>
          <p:cNvPr id="70" name="Text Placeholder 69">
            <a:extLst>
              <a:ext uri="{FF2B5EF4-FFF2-40B4-BE49-F238E27FC236}">
                <a16:creationId xmlns:a16="http://schemas.microsoft.com/office/drawing/2014/main" id="{C5E2CC31-5FDB-3201-2300-E0D276D7B526}"/>
              </a:ext>
            </a:extLst>
          </p:cNvPr>
          <p:cNvSpPr>
            <a:spLocks noGrp="1"/>
          </p:cNvSpPr>
          <p:nvPr>
            <p:ph type="body" sz="quarter" idx="11"/>
          </p:nvPr>
        </p:nvSpPr>
        <p:spPr>
          <a:xfrm>
            <a:off x="4845048" y="3610315"/>
            <a:ext cx="2486025" cy="991169"/>
          </a:xfrm>
        </p:spPr>
        <p:txBody>
          <a:bodyPr>
            <a:spAutoFit/>
          </a:bodyPr>
          <a:lstStyle/>
          <a:p>
            <a:r>
              <a:rPr lang="en-US" dirty="0"/>
              <a:t>Practices</a:t>
            </a:r>
          </a:p>
          <a:p>
            <a:pPr lvl="1"/>
            <a:r>
              <a:rPr lang="en-US" dirty="0"/>
              <a:t>General Corporate  </a:t>
            </a:r>
          </a:p>
          <a:p>
            <a:pPr lvl="1"/>
            <a:r>
              <a:rPr lang="en-US" dirty="0"/>
              <a:t>Mergers &amp; Acquisitions</a:t>
            </a:r>
          </a:p>
          <a:p>
            <a:pPr lvl="1"/>
            <a:r>
              <a:rPr lang="en-US" dirty="0"/>
              <a:t>Private Equity</a:t>
            </a:r>
          </a:p>
        </p:txBody>
      </p:sp>
      <p:sp>
        <p:nvSpPr>
          <p:cNvPr id="71" name="Text Placeholder 70">
            <a:extLst>
              <a:ext uri="{FF2B5EF4-FFF2-40B4-BE49-F238E27FC236}">
                <a16:creationId xmlns:a16="http://schemas.microsoft.com/office/drawing/2014/main" id="{1F67D5CA-CB12-7929-3B1A-F342852D00F8}"/>
              </a:ext>
            </a:extLst>
          </p:cNvPr>
          <p:cNvSpPr>
            <a:spLocks noGrp="1"/>
          </p:cNvSpPr>
          <p:nvPr>
            <p:ph type="body" sz="quarter" idx="12"/>
          </p:nvPr>
        </p:nvSpPr>
        <p:spPr>
          <a:xfrm>
            <a:off x="4845048" y="5145108"/>
            <a:ext cx="2660206" cy="991169"/>
          </a:xfrm>
        </p:spPr>
        <p:txBody>
          <a:bodyPr wrap="square">
            <a:spAutoFit/>
          </a:bodyPr>
          <a:lstStyle/>
          <a:p>
            <a:r>
              <a:rPr lang="en-US" dirty="0"/>
              <a:t>Education</a:t>
            </a:r>
          </a:p>
          <a:p>
            <a:pPr lvl="1"/>
            <a:r>
              <a:rPr lang="en-US" b="1" dirty="0"/>
              <a:t>B.A. LLB </a:t>
            </a:r>
            <a:r>
              <a:rPr lang="en-US" dirty="0"/>
              <a:t>(</a:t>
            </a:r>
            <a:r>
              <a:rPr lang="en-US" i="1" dirty="0"/>
              <a:t>Hons.</a:t>
            </a:r>
            <a:r>
              <a:rPr lang="en-US" dirty="0"/>
              <a:t>)</a:t>
            </a:r>
          </a:p>
          <a:p>
            <a:pPr lvl="1"/>
            <a:r>
              <a:rPr lang="en-GB" dirty="0"/>
              <a:t>Hidayatullah National Law University, Raipur, India</a:t>
            </a:r>
            <a:endParaRPr lang="en-US" dirty="0"/>
          </a:p>
        </p:txBody>
      </p:sp>
      <p:sp>
        <p:nvSpPr>
          <p:cNvPr id="72" name="Text Placeholder 71">
            <a:extLst>
              <a:ext uri="{FF2B5EF4-FFF2-40B4-BE49-F238E27FC236}">
                <a16:creationId xmlns:a16="http://schemas.microsoft.com/office/drawing/2014/main" id="{67E59EA9-ED13-C407-125C-E7C893E8BF91}"/>
              </a:ext>
            </a:extLst>
          </p:cNvPr>
          <p:cNvSpPr>
            <a:spLocks noGrp="1"/>
          </p:cNvSpPr>
          <p:nvPr>
            <p:ph type="body" sz="quarter" idx="13"/>
          </p:nvPr>
        </p:nvSpPr>
        <p:spPr>
          <a:xfrm>
            <a:off x="4845049" y="6679901"/>
            <a:ext cx="2133602" cy="991169"/>
          </a:xfrm>
        </p:spPr>
        <p:txBody>
          <a:bodyPr wrap="square">
            <a:spAutoFit/>
          </a:bodyPr>
          <a:lstStyle/>
          <a:p>
            <a:r>
              <a:rPr lang="en-US" dirty="0"/>
              <a:t>Bar Admissions</a:t>
            </a:r>
          </a:p>
          <a:p>
            <a:pPr lvl="1"/>
            <a:r>
              <a:rPr lang="en-GB" dirty="0"/>
              <a:t>Bar Council of Maharashtra &amp; Goa</a:t>
            </a:r>
            <a:r>
              <a:rPr lang="en-US" dirty="0"/>
              <a:t> </a:t>
            </a:r>
            <a:br>
              <a:rPr lang="en-US" dirty="0"/>
            </a:br>
            <a:r>
              <a:rPr lang="en-US" dirty="0"/>
              <a:t>Bar Council of India</a:t>
            </a:r>
          </a:p>
        </p:txBody>
      </p:sp>
      <p:sp>
        <p:nvSpPr>
          <p:cNvPr id="73" name="Text Placeholder 72">
            <a:extLst>
              <a:ext uri="{FF2B5EF4-FFF2-40B4-BE49-F238E27FC236}">
                <a16:creationId xmlns:a16="http://schemas.microsoft.com/office/drawing/2014/main" id="{267320CA-9A0E-B052-50F3-2A6C1912E9AC}"/>
              </a:ext>
            </a:extLst>
          </p:cNvPr>
          <p:cNvSpPr>
            <a:spLocks noGrp="1"/>
          </p:cNvSpPr>
          <p:nvPr>
            <p:ph type="body" sz="quarter" idx="14"/>
          </p:nvPr>
        </p:nvSpPr>
        <p:spPr>
          <a:xfrm>
            <a:off x="4845048" y="8214693"/>
            <a:ext cx="2660206" cy="751103"/>
          </a:xfrm>
        </p:spPr>
        <p:txBody>
          <a:bodyPr>
            <a:spAutoFit/>
          </a:bodyPr>
          <a:lstStyle/>
          <a:p>
            <a:r>
              <a:rPr lang="en-US" dirty="0"/>
              <a:t>Contact</a:t>
            </a:r>
          </a:p>
          <a:p>
            <a:pPr lvl="1"/>
            <a:r>
              <a:rPr lang="en-US" dirty="0"/>
              <a:t>M	:	(+91) 77468 32125</a:t>
            </a:r>
          </a:p>
          <a:p>
            <a:pPr lvl="1"/>
            <a:r>
              <a:rPr lang="en-US" dirty="0"/>
              <a:t>E	: yavipriya.g@anagrampartners.in</a:t>
            </a:r>
          </a:p>
        </p:txBody>
      </p:sp>
      <p:pic>
        <p:nvPicPr>
          <p:cNvPr id="15" name="object 5">
            <a:extLst>
              <a:ext uri="{FF2B5EF4-FFF2-40B4-BE49-F238E27FC236}">
                <a16:creationId xmlns:a16="http://schemas.microsoft.com/office/drawing/2014/main" id="{CA73C1ED-E473-C1F9-E7A5-50524845AA13}"/>
              </a:ext>
            </a:extLst>
          </p:cNvPr>
          <p:cNvPicPr/>
          <p:nvPr/>
        </p:nvPicPr>
        <p:blipFill>
          <a:blip r:embed="rId2" cstate="print"/>
          <a:stretch>
            <a:fillRect/>
          </a:stretch>
        </p:blipFill>
        <p:spPr>
          <a:xfrm>
            <a:off x="5091557" y="10175946"/>
            <a:ext cx="2018436" cy="306362"/>
          </a:xfrm>
          <a:prstGeom prst="rect">
            <a:avLst/>
          </a:prstGeom>
        </p:spPr>
      </p:pic>
    </p:spTree>
    <p:extLst>
      <p:ext uri="{BB962C8B-B14F-4D97-AF65-F5344CB8AC3E}">
        <p14:creationId xmlns:p14="http://schemas.microsoft.com/office/powerpoint/2010/main" val="11917428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937</TotalTime>
  <Words>163</Words>
  <Application>Microsoft Office PowerPoint</Application>
  <PresentationFormat>Custom</PresentationFormat>
  <Paragraphs>18</Paragraphs>
  <Slides>1</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vt:i4>
      </vt:variant>
    </vt:vector>
  </HeadingPairs>
  <TitlesOfParts>
    <vt:vector size="8" baseType="lpstr">
      <vt:lpstr>Arial</vt:lpstr>
      <vt:lpstr>Calibri</vt:lpstr>
      <vt:lpstr>Calibri Light</vt:lpstr>
      <vt:lpstr>CrimsonText-SemiBold</vt:lpstr>
      <vt:lpstr>Lato</vt:lpstr>
      <vt:lpstr>Office Theme</vt:lpstr>
      <vt:lpstr>Custom Design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SIMONE REIS</dc:title>
  <cp:lastModifiedBy>Preetika Sihag</cp:lastModifiedBy>
  <cp:revision>8</cp:revision>
  <dcterms:created xsi:type="dcterms:W3CDTF">2022-06-28T07:21:11Z</dcterms:created>
  <dcterms:modified xsi:type="dcterms:W3CDTF">2025-03-18T05:29:50Z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2022-06-14T00:00:00Z</vt:filetime>
  </property>
  <property fmtid="{D5CDD505-2E9C-101B-9397-08002B2CF9AE}" pid="3" name="Creator">
    <vt:lpwstr>Adobe InDesign 17.3 (Macintosh)</vt:lpwstr>
  </property>
  <property fmtid="{D5CDD505-2E9C-101B-9397-08002B2CF9AE}" pid="4" name="LastSaved">
    <vt:filetime>2022-06-28T00:00:00Z</vt:filetime>
  </property>
</Properties>
</file>