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9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8" userDrawn="1">
          <p15:clr>
            <a:srgbClr val="A4A3A4"/>
          </p15:clr>
        </p15:guide>
        <p15:guide id="2" pos="2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E84"/>
    <a:srgbClr val="B63528"/>
    <a:srgbClr val="CA695E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621" y="62"/>
      </p:cViewPr>
      <p:guideLst>
        <p:guide orient="horz" pos="2888"/>
        <p:guide pos="2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as Lokhandwala" userId="f8fde9fb-b28c-465b-b402-952eda8ab729" providerId="ADAL" clId="{739BFD3F-478A-412A-8C98-E5B367D5C7F3}"/>
    <pc:docChg chg="modSld">
      <pc:chgData name="Abbas Lokhandwala" userId="f8fde9fb-b28c-465b-b402-952eda8ab729" providerId="ADAL" clId="{739BFD3F-478A-412A-8C98-E5B367D5C7F3}" dt="2024-09-26T08:21:02.090" v="20" actId="20577"/>
      <pc:docMkLst>
        <pc:docMk/>
      </pc:docMkLst>
      <pc:sldChg chg="modSp mod">
        <pc:chgData name="Abbas Lokhandwala" userId="f8fde9fb-b28c-465b-b402-952eda8ab729" providerId="ADAL" clId="{739BFD3F-478A-412A-8C98-E5B367D5C7F3}" dt="2024-09-26T08:21:02.090" v="20" actId="20577"/>
        <pc:sldMkLst>
          <pc:docMk/>
          <pc:sldMk cId="1191742871" sldId="269"/>
        </pc:sldMkLst>
      </pc:sldChg>
    </pc:docChg>
  </pc:docChgLst>
  <pc:docChgLst>
    <pc:chgData name="Preetika Sihag" userId="9957d0e8-b639-4611-abb0-22bc19323550" providerId="ADAL" clId="{2D2E1DFD-45E8-4D26-9A8C-F29278A68CD3}"/>
    <pc:docChg chg="modSld">
      <pc:chgData name="Preetika Sihag" userId="9957d0e8-b639-4611-abb0-22bc19323550" providerId="ADAL" clId="{2D2E1DFD-45E8-4D26-9A8C-F29278A68CD3}" dt="2025-03-18T05:29:08.945" v="1" actId="5793"/>
      <pc:docMkLst>
        <pc:docMk/>
      </pc:docMkLst>
      <pc:sldChg chg="modSp mod">
        <pc:chgData name="Preetika Sihag" userId="9957d0e8-b639-4611-abb0-22bc19323550" providerId="ADAL" clId="{2D2E1DFD-45E8-4D26-9A8C-F29278A68CD3}" dt="2025-03-18T05:29:08.945" v="1" actId="5793"/>
        <pc:sldMkLst>
          <pc:docMk/>
          <pc:sldMk cId="1191742871" sldId="269"/>
        </pc:sldMkLst>
        <pc:spChg chg="mod">
          <ac:chgData name="Preetika Sihag" userId="9957d0e8-b639-4611-abb0-22bc19323550" providerId="ADAL" clId="{2D2E1DFD-45E8-4D26-9A8C-F29278A68CD3}" dt="2025-03-18T05:29:08.945" v="1" actId="5793"/>
          <ac:spMkLst>
            <pc:docMk/>
            <pc:sldMk cId="1191742871" sldId="269"/>
            <ac:spMk id="97" creationId="{232B0C12-3AAB-66B8-A817-69746E74757E}"/>
          </ac:spMkLst>
        </pc:spChg>
      </pc:sldChg>
    </pc:docChg>
  </pc:docChgLst>
  <pc:docChgLst>
    <pc:chgData name="Abbas Lokhandwala" userId="f8fde9fb-b28c-465b-b402-952eda8ab729" providerId="ADAL" clId="{432B6EE3-B972-4190-AB6C-9C0EA8933094}"/>
    <pc:docChg chg="undo custSel modSld modMainMaster">
      <pc:chgData name="Abbas Lokhandwala" userId="f8fde9fb-b28c-465b-b402-952eda8ab729" providerId="ADAL" clId="{432B6EE3-B972-4190-AB6C-9C0EA8933094}" dt="2025-03-12T06:23:05.958" v="85" actId="465"/>
      <pc:docMkLst>
        <pc:docMk/>
      </pc:docMkLst>
      <pc:sldChg chg="modSp mod">
        <pc:chgData name="Abbas Lokhandwala" userId="f8fde9fb-b28c-465b-b402-952eda8ab729" providerId="ADAL" clId="{432B6EE3-B972-4190-AB6C-9C0EA8933094}" dt="2025-03-12T06:23:05.958" v="85" actId="465"/>
        <pc:sldMkLst>
          <pc:docMk/>
          <pc:sldMk cId="1191742871" sldId="269"/>
        </pc:sldMkLst>
        <pc:spChg chg="mod">
          <ac:chgData name="Abbas Lokhandwala" userId="f8fde9fb-b28c-465b-b402-952eda8ab729" providerId="ADAL" clId="{432B6EE3-B972-4190-AB6C-9C0EA8933094}" dt="2025-03-12T06:13:46.214" v="18" actId="20577"/>
          <ac:spMkLst>
            <pc:docMk/>
            <pc:sldMk cId="1191742871" sldId="269"/>
            <ac:spMk id="7" creationId="{72B09E98-42C8-076D-9134-100DE3F9A446}"/>
          </ac:spMkLst>
        </pc:spChg>
        <pc:spChg chg="mod">
          <ac:chgData name="Abbas Lokhandwala" userId="f8fde9fb-b28c-465b-b402-952eda8ab729" providerId="ADAL" clId="{432B6EE3-B972-4190-AB6C-9C0EA8933094}" dt="2025-03-12T06:16:20.519" v="49" actId="20577"/>
          <ac:spMkLst>
            <pc:docMk/>
            <pc:sldMk cId="1191742871" sldId="269"/>
            <ac:spMk id="70" creationId="{C5E2CC31-5FDB-3201-2300-E0D276D7B526}"/>
          </ac:spMkLst>
        </pc:spChg>
        <pc:spChg chg="mod">
          <ac:chgData name="Abbas Lokhandwala" userId="f8fde9fb-b28c-465b-b402-952eda8ab729" providerId="ADAL" clId="{432B6EE3-B972-4190-AB6C-9C0EA8933094}" dt="2025-03-12T06:23:05.958" v="85" actId="465"/>
          <ac:spMkLst>
            <pc:docMk/>
            <pc:sldMk cId="1191742871" sldId="269"/>
            <ac:spMk id="71" creationId="{1F67D5CA-CB12-7929-3B1A-F342852D00F8}"/>
          </ac:spMkLst>
        </pc:spChg>
        <pc:spChg chg="mod">
          <ac:chgData name="Abbas Lokhandwala" userId="f8fde9fb-b28c-465b-b402-952eda8ab729" providerId="ADAL" clId="{432B6EE3-B972-4190-AB6C-9C0EA8933094}" dt="2025-03-12T06:23:05.958" v="85" actId="465"/>
          <ac:spMkLst>
            <pc:docMk/>
            <pc:sldMk cId="1191742871" sldId="269"/>
            <ac:spMk id="72" creationId="{67E59EA9-ED13-C407-125C-E7C893E8BF91}"/>
          </ac:spMkLst>
        </pc:spChg>
        <pc:spChg chg="mod">
          <ac:chgData name="Abbas Lokhandwala" userId="f8fde9fb-b28c-465b-b402-952eda8ab729" providerId="ADAL" clId="{432B6EE3-B972-4190-AB6C-9C0EA8933094}" dt="2025-03-12T06:17:30.825" v="59" actId="6549"/>
          <ac:spMkLst>
            <pc:docMk/>
            <pc:sldMk cId="1191742871" sldId="269"/>
            <ac:spMk id="73" creationId="{267320CA-9A0E-B052-50F3-2A6C1912E9AC}"/>
          </ac:spMkLst>
        </pc:spChg>
        <pc:spChg chg="mod">
          <ac:chgData name="Abbas Lokhandwala" userId="f8fde9fb-b28c-465b-b402-952eda8ab729" providerId="ADAL" clId="{432B6EE3-B972-4190-AB6C-9C0EA8933094}" dt="2025-03-12T06:15:55.590" v="40" actId="20577"/>
          <ac:spMkLst>
            <pc:docMk/>
            <pc:sldMk cId="1191742871" sldId="269"/>
            <ac:spMk id="97" creationId="{232B0C12-3AAB-66B8-A817-69746E74757E}"/>
          </ac:spMkLst>
        </pc:spChg>
      </pc:sldChg>
      <pc:sldMasterChg chg="modSldLayout">
        <pc:chgData name="Abbas Lokhandwala" userId="f8fde9fb-b28c-465b-b402-952eda8ab729" providerId="ADAL" clId="{432B6EE3-B972-4190-AB6C-9C0EA8933094}" dt="2025-03-12T06:21:58.004" v="82" actId="478"/>
        <pc:sldMasterMkLst>
          <pc:docMk/>
          <pc:sldMasterMk cId="0" sldId="2147483648"/>
        </pc:sldMasterMkLst>
        <pc:sldLayoutChg chg="addSp delSp modSp mod">
          <pc:chgData name="Abbas Lokhandwala" userId="f8fde9fb-b28c-465b-b402-952eda8ab729" providerId="ADAL" clId="{432B6EE3-B972-4190-AB6C-9C0EA8933094}" dt="2025-03-12T06:21:58.004" v="82" actId="478"/>
          <pc:sldLayoutMkLst>
            <pc:docMk/>
            <pc:sldMasterMk cId="0" sldId="2147483648"/>
            <pc:sldLayoutMk cId="0" sldId="2147483665"/>
          </pc:sldLayoutMkLst>
          <pc:picChg chg="add mod ord modCrop">
            <ac:chgData name="Abbas Lokhandwala" userId="f8fde9fb-b28c-465b-b402-952eda8ab729" providerId="ADAL" clId="{432B6EE3-B972-4190-AB6C-9C0EA8933094}" dt="2025-03-12T06:21:52.511" v="81" actId="18131"/>
            <ac:picMkLst>
              <pc:docMk/>
              <pc:sldMasterMk cId="0" sldId="2147483648"/>
              <pc:sldLayoutMk cId="0" sldId="2147483665"/>
              <ac:picMk id="4" creationId="{7A3602C7-1521-74DB-E685-5D4E6D352C18}"/>
            </ac:picMkLst>
          </pc:picChg>
        </pc:sldLayoutChg>
      </pc:sldMasterChg>
    </pc:docChg>
  </pc:docChgLst>
  <pc:docChgLst>
    <pc:chgData name="Abbas Lokhandwala" userId="f8fde9fb-b28c-465b-b402-952eda8ab729" providerId="ADAL" clId="{8FB093B3-1A9C-4DE8-B2FA-C56E9325CD60}"/>
    <pc:docChg chg="undo custSel modSld modMainMaster">
      <pc:chgData name="Abbas Lokhandwala" userId="f8fde9fb-b28c-465b-b402-952eda8ab729" providerId="ADAL" clId="{8FB093B3-1A9C-4DE8-B2FA-C56E9325CD60}" dt="2024-02-05T05:13:09.798" v="18" actId="20577"/>
      <pc:docMkLst>
        <pc:docMk/>
      </pc:docMkLst>
      <pc:sldChg chg="modSp mod">
        <pc:chgData name="Abbas Lokhandwala" userId="f8fde9fb-b28c-465b-b402-952eda8ab729" providerId="ADAL" clId="{8FB093B3-1A9C-4DE8-B2FA-C56E9325CD60}" dt="2024-02-05T05:13:09.798" v="18" actId="20577"/>
        <pc:sldMkLst>
          <pc:docMk/>
          <pc:sldMk cId="1191742871" sldId="269"/>
        </pc:sldMkLst>
      </pc:sldChg>
      <pc:sldMasterChg chg="modSldLayout">
        <pc:chgData name="Abbas Lokhandwala" userId="f8fde9fb-b28c-465b-b402-952eda8ab729" providerId="ADAL" clId="{8FB093B3-1A9C-4DE8-B2FA-C56E9325CD60}" dt="2024-02-05T05:11:36.596" v="2" actId="167"/>
        <pc:sldMasterMkLst>
          <pc:docMk/>
          <pc:sldMasterMk cId="0" sldId="2147483648"/>
        </pc:sldMasterMkLst>
        <pc:sldLayoutChg chg="addSp delSp modSp mod">
          <pc:chgData name="Abbas Lokhandwala" userId="f8fde9fb-b28c-465b-b402-952eda8ab729" providerId="ADAL" clId="{8FB093B3-1A9C-4DE8-B2FA-C56E9325CD60}" dt="2024-02-05T05:11:36.596" v="2" actId="167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Preetika Sihag" userId="9957d0e8-b639-4611-abb0-22bc19323550" providerId="ADAL" clId="{23AD42C7-4600-4FEA-ACFA-CD5036A8A1B2}"/>
    <pc:docChg chg="undo custSel modSld">
      <pc:chgData name="Preetika Sihag" userId="9957d0e8-b639-4611-abb0-22bc19323550" providerId="ADAL" clId="{23AD42C7-4600-4FEA-ACFA-CD5036A8A1B2}" dt="2024-01-30T05:49:34.706" v="86" actId="20577"/>
      <pc:docMkLst>
        <pc:docMk/>
      </pc:docMkLst>
      <pc:sldChg chg="modSp mod">
        <pc:chgData name="Preetika Sihag" userId="9957d0e8-b639-4611-abb0-22bc19323550" providerId="ADAL" clId="{23AD42C7-4600-4FEA-ACFA-CD5036A8A1B2}" dt="2024-01-30T05:49:34.706" v="86" actId="20577"/>
        <pc:sldMkLst>
          <pc:docMk/>
          <pc:sldMk cId="119174287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A3602C7-1521-74DB-E685-5D4E6D352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8691" r="18137" b="20461"/>
          <a:stretch/>
        </p:blipFill>
        <p:spPr>
          <a:xfrm>
            <a:off x="0" y="-935"/>
            <a:ext cx="7557516" cy="503834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BB0F3-07BE-0172-0982-AECD71DB3CE4}"/>
              </a:ext>
            </a:extLst>
          </p:cNvPr>
          <p:cNvGrpSpPr/>
          <p:nvPr userDrawn="1"/>
        </p:nvGrpSpPr>
        <p:grpSpPr>
          <a:xfrm>
            <a:off x="0" y="435927"/>
            <a:ext cx="7560309" cy="10257473"/>
            <a:chOff x="0" y="435927"/>
            <a:chExt cx="7560309" cy="10257473"/>
          </a:xfrm>
        </p:grpSpPr>
        <p:sp>
          <p:nvSpPr>
            <p:cNvPr id="40" name="bg object 17">
              <a:extLst>
                <a:ext uri="{FF2B5EF4-FFF2-40B4-BE49-F238E27FC236}">
                  <a16:creationId xmlns:a16="http://schemas.microsoft.com/office/drawing/2014/main" id="{8A9F5C31-D3E4-51A4-0BF3-E87D315EA98D}"/>
                </a:ext>
              </a:extLst>
            </p:cNvPr>
            <p:cNvSpPr/>
            <p:nvPr userDrawn="1"/>
          </p:nvSpPr>
          <p:spPr>
            <a:xfrm>
              <a:off x="0" y="1806441"/>
              <a:ext cx="7559992" cy="8886959"/>
            </a:xfrm>
            <a:custGeom>
              <a:avLst/>
              <a:gdLst>
                <a:gd name="connsiteX0" fmla="*/ 0 w 7559992"/>
                <a:gd name="connsiteY0" fmla="*/ 0 h 6935156"/>
                <a:gd name="connsiteX1" fmla="*/ 0 w 7559992"/>
                <a:gd name="connsiteY1" fmla="*/ 6935156 h 6935156"/>
                <a:gd name="connsiteX2" fmla="*/ 7559992 w 7559992"/>
                <a:gd name="connsiteY2" fmla="*/ 6935156 h 6935156"/>
                <a:gd name="connsiteX3" fmla="*/ 7559992 w 7559992"/>
                <a:gd name="connsiteY3" fmla="*/ 1246242 h 6935156"/>
                <a:gd name="connsiteX4" fmla="*/ 0 w 7559992"/>
                <a:gd name="connsiteY4" fmla="*/ 0 h 69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9992" h="6935156">
                  <a:moveTo>
                    <a:pt x="0" y="0"/>
                  </a:moveTo>
                  <a:lnTo>
                    <a:pt x="0" y="6935156"/>
                  </a:lnTo>
                  <a:lnTo>
                    <a:pt x="7559992" y="6935156"/>
                  </a:lnTo>
                  <a:lnTo>
                    <a:pt x="7559992" y="1246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g object 18">
              <a:extLst>
                <a:ext uri="{FF2B5EF4-FFF2-40B4-BE49-F238E27FC236}">
                  <a16:creationId xmlns:a16="http://schemas.microsoft.com/office/drawing/2014/main" id="{A8566812-8EDB-2D16-A517-41DDC03E824F}"/>
                </a:ext>
              </a:extLst>
            </p:cNvPr>
            <p:cNvSpPr/>
            <p:nvPr userDrawn="1"/>
          </p:nvSpPr>
          <p:spPr>
            <a:xfrm>
              <a:off x="0" y="1947381"/>
              <a:ext cx="7560309" cy="1558290"/>
            </a:xfrm>
            <a:custGeom>
              <a:avLst/>
              <a:gdLst/>
              <a:ahLst/>
              <a:cxnLst/>
              <a:rect l="l" t="t" r="r" b="b"/>
              <a:pathLst>
                <a:path w="7560309" h="1558289">
                  <a:moveTo>
                    <a:pt x="0" y="0"/>
                  </a:moveTo>
                  <a:lnTo>
                    <a:pt x="7560005" y="1558028"/>
                  </a:lnTo>
                </a:path>
              </a:pathLst>
            </a:custGeom>
            <a:ln w="76200">
              <a:solidFill>
                <a:srgbClr val="B837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g object 19">
              <a:extLst>
                <a:ext uri="{FF2B5EF4-FFF2-40B4-BE49-F238E27FC236}">
                  <a16:creationId xmlns:a16="http://schemas.microsoft.com/office/drawing/2014/main" id="{C7B586A4-D9C0-1C70-8C96-34490C438F12}"/>
                </a:ext>
              </a:extLst>
            </p:cNvPr>
            <p:cNvSpPr/>
            <p:nvPr userDrawn="1"/>
          </p:nvSpPr>
          <p:spPr>
            <a:xfrm>
              <a:off x="314845" y="2130467"/>
              <a:ext cx="4317188" cy="8351841"/>
            </a:xfrm>
            <a:custGeom>
              <a:avLst/>
              <a:gdLst>
                <a:gd name="connsiteX0" fmla="*/ 7620 w 3386836"/>
                <a:gd name="connsiteY0" fmla="*/ 0 h 6962942"/>
                <a:gd name="connsiteX1" fmla="*/ 0 w 3386836"/>
                <a:gd name="connsiteY1" fmla="*/ 6962942 h 6962942"/>
                <a:gd name="connsiteX2" fmla="*/ 3386836 w 3386836"/>
                <a:gd name="connsiteY2" fmla="*/ 6962942 h 6962942"/>
                <a:gd name="connsiteX3" fmla="*/ 3386836 w 3386836"/>
                <a:gd name="connsiteY3" fmla="*/ 740640 h 6962942"/>
                <a:gd name="connsiteX4" fmla="*/ 1523 w 3386836"/>
                <a:gd name="connsiteY4" fmla="*/ 54993 h 6962942"/>
                <a:gd name="connsiteX5" fmla="*/ 7620 w 3386836"/>
                <a:gd name="connsiteY5" fmla="*/ 0 h 6962942"/>
                <a:gd name="connsiteX0" fmla="*/ 7620 w 3386836"/>
                <a:gd name="connsiteY0" fmla="*/ 0 h 6962942"/>
                <a:gd name="connsiteX1" fmla="*/ 0 w 3386836"/>
                <a:gd name="connsiteY1" fmla="*/ 6962942 h 6962942"/>
                <a:gd name="connsiteX2" fmla="*/ 3386836 w 3386836"/>
                <a:gd name="connsiteY2" fmla="*/ 6962942 h 6962942"/>
                <a:gd name="connsiteX3" fmla="*/ 3386836 w 3386836"/>
                <a:gd name="connsiteY3" fmla="*/ 740640 h 6962942"/>
                <a:gd name="connsiteX4" fmla="*/ 9143 w 3386836"/>
                <a:gd name="connsiteY4" fmla="*/ 6375 h 6962942"/>
                <a:gd name="connsiteX5" fmla="*/ 7620 w 3386836"/>
                <a:gd name="connsiteY5" fmla="*/ 0 h 6962942"/>
                <a:gd name="connsiteX0" fmla="*/ 7620 w 3401826"/>
                <a:gd name="connsiteY0" fmla="*/ 0 h 6962942"/>
                <a:gd name="connsiteX1" fmla="*/ 0 w 3401826"/>
                <a:gd name="connsiteY1" fmla="*/ 6962942 h 6962942"/>
                <a:gd name="connsiteX2" fmla="*/ 3386836 w 3401826"/>
                <a:gd name="connsiteY2" fmla="*/ 6962942 h 6962942"/>
                <a:gd name="connsiteX3" fmla="*/ 3401826 w 3401826"/>
                <a:gd name="connsiteY3" fmla="*/ 662765 h 6962942"/>
                <a:gd name="connsiteX4" fmla="*/ 9143 w 3401826"/>
                <a:gd name="connsiteY4" fmla="*/ 6375 h 6962942"/>
                <a:gd name="connsiteX5" fmla="*/ 7620 w 3401826"/>
                <a:gd name="connsiteY5" fmla="*/ 0 h 6962942"/>
                <a:gd name="connsiteX0" fmla="*/ 7620 w 3401826"/>
                <a:gd name="connsiteY0" fmla="*/ 0 h 6962942"/>
                <a:gd name="connsiteX1" fmla="*/ 0 w 3401826"/>
                <a:gd name="connsiteY1" fmla="*/ 6962942 h 6962942"/>
                <a:gd name="connsiteX2" fmla="*/ 3386836 w 3401826"/>
                <a:gd name="connsiteY2" fmla="*/ 6962942 h 6962942"/>
                <a:gd name="connsiteX3" fmla="*/ 3401826 w 3401826"/>
                <a:gd name="connsiteY3" fmla="*/ 642972 h 6962942"/>
                <a:gd name="connsiteX4" fmla="*/ 9143 w 3401826"/>
                <a:gd name="connsiteY4" fmla="*/ 6375 h 6962942"/>
                <a:gd name="connsiteX5" fmla="*/ 7620 w 3401826"/>
                <a:gd name="connsiteY5" fmla="*/ 0 h 6962942"/>
                <a:gd name="connsiteX0" fmla="*/ 7620 w 3401826"/>
                <a:gd name="connsiteY0" fmla="*/ 0 h 7145155"/>
                <a:gd name="connsiteX1" fmla="*/ 0 w 3401826"/>
                <a:gd name="connsiteY1" fmla="*/ 7145155 h 7145155"/>
                <a:gd name="connsiteX2" fmla="*/ 3386836 w 3401826"/>
                <a:gd name="connsiteY2" fmla="*/ 7145155 h 7145155"/>
                <a:gd name="connsiteX3" fmla="*/ 3401826 w 3401826"/>
                <a:gd name="connsiteY3" fmla="*/ 825185 h 7145155"/>
                <a:gd name="connsiteX4" fmla="*/ 9143 w 3401826"/>
                <a:gd name="connsiteY4" fmla="*/ 188588 h 7145155"/>
                <a:gd name="connsiteX5" fmla="*/ 7620 w 3401826"/>
                <a:gd name="connsiteY5" fmla="*/ 0 h 7145155"/>
                <a:gd name="connsiteX0" fmla="*/ 7620 w 3401826"/>
                <a:gd name="connsiteY0" fmla="*/ 5021 h 7150176"/>
                <a:gd name="connsiteX1" fmla="*/ 0 w 3401826"/>
                <a:gd name="connsiteY1" fmla="*/ 7150176 h 7150176"/>
                <a:gd name="connsiteX2" fmla="*/ 3386836 w 3401826"/>
                <a:gd name="connsiteY2" fmla="*/ 7150176 h 7150176"/>
                <a:gd name="connsiteX3" fmla="*/ 3401826 w 3401826"/>
                <a:gd name="connsiteY3" fmla="*/ 830206 h 7150176"/>
                <a:gd name="connsiteX4" fmla="*/ 16632 w 3401826"/>
                <a:gd name="connsiteY4" fmla="*/ 20073 h 7150176"/>
                <a:gd name="connsiteX5" fmla="*/ 7620 w 3401826"/>
                <a:gd name="connsiteY5" fmla="*/ 5021 h 7150176"/>
                <a:gd name="connsiteX0" fmla="*/ 7620 w 3394337"/>
                <a:gd name="connsiteY0" fmla="*/ 5021 h 7150176"/>
                <a:gd name="connsiteX1" fmla="*/ 0 w 3394337"/>
                <a:gd name="connsiteY1" fmla="*/ 7150176 h 7150176"/>
                <a:gd name="connsiteX2" fmla="*/ 3386836 w 3394337"/>
                <a:gd name="connsiteY2" fmla="*/ 7150176 h 7150176"/>
                <a:gd name="connsiteX3" fmla="*/ 3394337 w 3394337"/>
                <a:gd name="connsiteY3" fmla="*/ 813897 h 7150176"/>
                <a:gd name="connsiteX4" fmla="*/ 16632 w 3394337"/>
                <a:gd name="connsiteY4" fmla="*/ 20073 h 7150176"/>
                <a:gd name="connsiteX5" fmla="*/ 7620 w 3394337"/>
                <a:gd name="connsiteY5" fmla="*/ 5021 h 715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4337" h="7150176">
                  <a:moveTo>
                    <a:pt x="7620" y="5021"/>
                  </a:moveTo>
                  <a:lnTo>
                    <a:pt x="0" y="7150176"/>
                  </a:lnTo>
                  <a:lnTo>
                    <a:pt x="3386836" y="7150176"/>
                  </a:lnTo>
                  <a:cubicBezTo>
                    <a:pt x="3391833" y="5050117"/>
                    <a:pt x="3389340" y="2913956"/>
                    <a:pt x="3394337" y="813897"/>
                  </a:cubicBezTo>
                  <a:lnTo>
                    <a:pt x="16632" y="20073"/>
                  </a:lnTo>
                  <a:cubicBezTo>
                    <a:pt x="16124" y="-42790"/>
                    <a:pt x="8128" y="67884"/>
                    <a:pt x="7620" y="50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182880" tIns="640080" rIns="182880" bIns="0" rtlCol="0"/>
            <a:lstStyle/>
            <a:p>
              <a:endParaRPr lang="en-US" dirty="0"/>
            </a:p>
          </p:txBody>
        </p:sp>
        <p:sp>
          <p:nvSpPr>
            <p:cNvPr id="43" name="object 8">
              <a:extLst>
                <a:ext uri="{FF2B5EF4-FFF2-40B4-BE49-F238E27FC236}">
                  <a16:creationId xmlns:a16="http://schemas.microsoft.com/office/drawing/2014/main" id="{08FFD6C9-AF86-9FB5-0BBC-329E291FB451}"/>
                </a:ext>
              </a:extLst>
            </p:cNvPr>
            <p:cNvSpPr/>
            <p:nvPr userDrawn="1"/>
          </p:nvSpPr>
          <p:spPr>
            <a:xfrm>
              <a:off x="0" y="435927"/>
              <a:ext cx="3930650" cy="851535"/>
            </a:xfrm>
            <a:custGeom>
              <a:avLst/>
              <a:gdLst/>
              <a:ahLst/>
              <a:cxnLst/>
              <a:rect l="l" t="t" r="r" b="b"/>
              <a:pathLst>
                <a:path w="3771265" h="851535">
                  <a:moveTo>
                    <a:pt x="3770998" y="0"/>
                  </a:moveTo>
                  <a:lnTo>
                    <a:pt x="0" y="0"/>
                  </a:lnTo>
                  <a:lnTo>
                    <a:pt x="0" y="851077"/>
                  </a:lnTo>
                  <a:lnTo>
                    <a:pt x="3770998" y="851077"/>
                  </a:lnTo>
                  <a:lnTo>
                    <a:pt x="3770998" y="0"/>
                  </a:lnTo>
                  <a:close/>
                </a:path>
              </a:pathLst>
            </a:custGeom>
            <a:solidFill>
              <a:srgbClr val="B63528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E1E2C1-7782-D85D-7135-889C03A21C35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02797" y="2730250"/>
            <a:ext cx="4118907" cy="7661979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" panose="020F0502020204030203" pitchFamily="34" charset="0"/>
                <a:cs typeface="CrimsonText-SemiBold"/>
              </a:defRPr>
            </a:lvl1pPr>
            <a:lvl2pPr marL="12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lang="en-US" sz="1600" b="1" dirty="0" smtClean="0">
                <a:solidFill>
                  <a:srgbClr val="2E6E84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71450" marR="119380" indent="-228600">
              <a:lnSpc>
                <a:spcPct val="120000"/>
              </a:lnSpc>
              <a:spcAft>
                <a:spcPts val="600"/>
              </a:spcAft>
              <a:buFont typeface="Lato"/>
              <a:buChar char="•"/>
              <a:defRPr lang="en-US" sz="1200" spc="-1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+mn-ea"/>
                <a:cs typeface="Lato"/>
              </a:defRPr>
            </a:lvl3pPr>
            <a:lvl4pPr marL="171450" indent="-228600">
              <a:defRPr/>
            </a:lvl4pPr>
          </a:lstStyle>
          <a:p>
            <a:pPr marL="1270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2DFD890D-D56A-D65C-A482-9A825D90F2C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4640" y="469900"/>
            <a:ext cx="3627437" cy="805814"/>
          </a:xfrm>
        </p:spPr>
        <p:txBody>
          <a:bodyPr anchor="ctr" anchorCtr="0">
            <a:noAutofit/>
          </a:bodyPr>
          <a:lstStyle>
            <a:lvl1pPr marL="127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en-US" sz="2200" b="1" i="0" dirty="0" smtClean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CrimsonText-SemiBold"/>
              </a:defRPr>
            </a:lvl1pPr>
            <a:lvl2pPr marL="12700">
              <a:lnSpc>
                <a:spcPct val="100000"/>
              </a:lnSpc>
              <a:spcAft>
                <a:spcPts val="600"/>
              </a:spcAft>
              <a:defRPr lang="en-US" sz="1700" b="1" spc="-20" dirty="0" smtClean="0">
                <a:solidFill>
                  <a:schemeClr val="bg1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Designation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48E3451-DB6E-2654-2250-00C5A986364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45048" y="3610315"/>
            <a:ext cx="2486025" cy="1037335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lvl="0"/>
            <a:r>
              <a:rPr lang="en-US" dirty="0"/>
              <a:t>Practices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79967EF8-94A9-A402-905E-A2DB029712F5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45048" y="5088083"/>
            <a:ext cx="2486025" cy="1477817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lvl="0"/>
            <a:r>
              <a:rPr lang="en-US" dirty="0"/>
              <a:t>Education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DFB24C86-EC9B-D8AC-B947-E9C6603F427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45048" y="6781619"/>
            <a:ext cx="2486025" cy="1037335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cs typeface="Lato"/>
              </a:defRPr>
            </a:lvl2pPr>
          </a:lstStyle>
          <a:p>
            <a:pPr marL="12700" marR="0" lvl="0" indent="0" defTabSz="914400" eaLnBrk="1" fontAlgn="auto" latinLnBrk="0" hangingPunct="1">
              <a:lnSpc>
                <a:spcPct val="12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rPr>
              <a:t>Bar</a:t>
            </a:r>
            <a:r>
              <a:rPr lang="en-US" sz="1600" b="1" spc="160" dirty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rPr>
              <a:t> </a:t>
            </a:r>
            <a:r>
              <a:rPr lang="en-US" sz="1600" b="1" spc="-10" dirty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rPr>
              <a:t>Admissions</a:t>
            </a:r>
            <a:endParaRPr lang="en-US" sz="1600" dirty="0">
              <a:solidFill>
                <a:srgbClr val="2E6E84"/>
              </a:solidFill>
              <a:latin typeface="Lato" panose="020F0502020204030203" pitchFamily="34" charset="0"/>
              <a:cs typeface="CrimsonText-BoldItalic"/>
            </a:endParaRP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EC9CD4CC-859E-A406-A86D-ECA09A39F974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845048" y="8165748"/>
            <a:ext cx="2660206" cy="854416"/>
          </a:xfrm>
        </p:spPr>
        <p:txBody>
          <a:bodyPr>
            <a:noAutofit/>
          </a:bodyPr>
          <a:lstStyle>
            <a:lvl1pPr marL="12700">
              <a:lnSpc>
                <a:spcPct val="120000"/>
              </a:lnSpc>
              <a:spcBef>
                <a:spcPts val="1005"/>
              </a:spcBef>
              <a:defRPr lang="en-US" sz="1600" b="1" spc="-10" dirty="0" smtClean="0">
                <a:solidFill>
                  <a:srgbClr val="2E6E84"/>
                </a:solidFill>
                <a:latin typeface="Lato" panose="020F0502020204030203" pitchFamily="34" charset="0"/>
                <a:cs typeface="CrimsonText-BoldItalic"/>
              </a:defRPr>
            </a:lvl1pPr>
            <a:lvl2pPr marL="12700" marR="5080">
              <a:lnSpc>
                <a:spcPct val="120000"/>
              </a:lnSpc>
              <a:tabLst>
                <a:tab pos="228600" algn="l"/>
                <a:tab pos="342900" algn="l"/>
              </a:tabLst>
              <a:defRPr lang="en-US" sz="1300" dirty="0" smtClean="0">
                <a:solidFill>
                  <a:srgbClr val="616264"/>
                </a:solidFill>
                <a:latin typeface="Lato" panose="020F0502020204030203" pitchFamily="34" charset="0"/>
                <a:ea typeface="+mn-ea"/>
                <a:cs typeface="Lato"/>
              </a:defRPr>
            </a:lvl2pPr>
          </a:lstStyle>
          <a:p>
            <a:pPr lvl="0"/>
            <a:r>
              <a:rPr lang="en-US" dirty="0"/>
              <a:t>Contact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2476" userDrawn="1">
          <p15:clr>
            <a:srgbClr val="FBAE40"/>
          </p15:clr>
        </p15:guide>
        <p15:guide id="3" pos="172" userDrawn="1">
          <p15:clr>
            <a:srgbClr val="FBAE40"/>
          </p15:clr>
        </p15:guide>
        <p15:guide id="4" orient="horz" pos="3512" userDrawn="1">
          <p15:clr>
            <a:srgbClr val="FBAE40"/>
          </p15:clr>
        </p15:guide>
        <p15:guide id="5" orient="horz" pos="296" userDrawn="1">
          <p15:clr>
            <a:srgbClr val="FBAE40"/>
          </p15:clr>
        </p15:guide>
        <p15:guide id="6" orient="horz" pos="8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0F98-B173-C9E5-57AD-A62B98FC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5A894-B39F-8FFB-58C0-6D722376C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31E88-C169-4493-7F6D-A27F9C44E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2650B-9312-0E0A-3FCC-51E8EEB7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54900-4622-617E-0938-1A51480E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AAA43-36C9-0A01-11D9-B06227CD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8D02-5EC3-B7F0-E939-FEF37F1A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A931-9C0F-58CE-02BE-776B1DCFA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79B14-04CC-944E-AE3E-0B404F12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DA19A-0383-1A4E-362A-6B450095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C296-77E3-5E75-4EE0-11EEEEFF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78BE7-761E-7A97-842B-B53AFF1EF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552BB-EEFA-CD95-EE6F-94C4FCE20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5AC5-B4D6-ACAF-8EE1-4589D6C8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993D-A823-7828-6F72-B685473B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810C-A37D-57FC-9090-7818E990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C34D-70A8-0513-CC7D-1FFF5161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DD0EA-71B7-C38D-B919-BFAA69A26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C44B-5D9F-17CF-4FC4-7EA5FFD1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D396-FBAF-ACB5-21FF-7C54AD32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2B6DF-B818-EFBA-9F09-2342AAC4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FF5F-6235-DD0F-6383-9AF04830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1884-28C1-09E2-B606-D1C194FC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67E55-C226-8F7B-0D9A-283A2F99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AF1FC-DB81-A36D-8F74-4D45A069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BD4EB-6802-6389-30E9-7908FBDE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AD05-F559-FBE4-675D-388606F5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2548A-7D9B-7C1F-95E2-EAB3F2E73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A9219-6BC2-B1DB-DE21-0EF4CEC2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AC8A-F982-C81B-0C33-EDEFB3C6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EBA15-0DD4-FB24-3AA7-C52C87CC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4502-D00A-59D5-5FC4-040CECDA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FC40-8B52-9CD4-CE02-3B71248C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C1987-3FFD-0132-7B21-7B2F79FBE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B89CD-1468-FB18-D9B0-DE44B4F8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06EF-414F-0491-AE2E-C5C1F6CA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4525-7A14-BCF4-76FB-64627A32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3DC9-423A-9991-C0FA-D1EFDA44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D334C-A9C4-B631-D723-BB2F18C7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0A93E-F95C-C43E-61FB-FD99583B1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90FB8-CB88-D5A1-6DFB-E69E46030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2CFB6-FA85-8C07-7E0A-A4F4022CD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57485-4F40-DEEA-BAAA-BAE44364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6ED7D-9FB7-A3BD-7264-136BF9F2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69919-5C52-3643-FF52-292E6112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8D6F-0F34-5DB4-E385-4F8CE157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B3BCF-C38F-B05B-13C6-3EA6CBFF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AA5F1-BD53-8036-7012-59F4F224E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7A41A-1B8C-6D3B-C105-E21C7407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DFE83-ECB0-D761-76B4-C7BD0582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1E01D-B5F6-6F19-4312-8FCAE062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BA525-0493-82E5-913F-CB9A8527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E0B0-A8C5-03C8-A324-A761FC88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941B-637A-B238-2102-02599758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16991-7BBD-D463-3895-780FCCE63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7A47B-096C-8F02-ACC5-38370618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9E6BE-A3A0-EC6D-4E77-7AAE435E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02D3B-023D-B589-A3CC-12F99B4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300" y="1311354"/>
            <a:ext cx="254063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14042"/>
                </a:solidFill>
                <a:latin typeface="CrimsonText-SemiBold"/>
                <a:cs typeface="CrimsonText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18-Mar-25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1B8E7-512D-46EA-EC10-2FB4EE54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500AC-7FD9-D85B-4E0E-3A599BEF9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3A29-CD93-FCF8-89C1-CF64453AC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C1FF-8FB9-461A-A232-BD76BD3BA2E3}" type="datetimeFigureOut">
              <a:rPr lang="en-US" smtClean="0"/>
              <a:t>18-Mar-25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1AA29-0314-D31E-A6D9-D984B152B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B156-6E9F-3A92-3BF5-1D51C49C6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CA025-CD8B-470C-9675-8080DED2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32B0C12-3AAB-66B8-A817-69746E747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797" y="3060700"/>
            <a:ext cx="4118907" cy="7331529"/>
          </a:xfrm>
        </p:spPr>
        <p:txBody>
          <a:bodyPr/>
          <a:lstStyle/>
          <a:p>
            <a:pPr lvl="1"/>
            <a:r>
              <a:rPr lang="en-US" sz="1800" dirty="0"/>
              <a:t>Professional Summary</a:t>
            </a:r>
          </a:p>
          <a:p>
            <a:pPr marL="0" lvl="2" indent="0">
              <a:buNone/>
            </a:pPr>
            <a:r>
              <a:rPr lang="en-GB" sz="1500" dirty="0"/>
              <a:t>Ashutosh has one year of experience in corporate law, finance, and transactional matters, including mergers and acquisitions, project finance, and joint venture investments.</a:t>
            </a:r>
          </a:p>
          <a:p>
            <a:pPr marL="0" lvl="2" indent="0">
              <a:buNone/>
            </a:pPr>
            <a:r>
              <a:rPr lang="en-GB" sz="1500" dirty="0"/>
              <a:t>Prior to joining Anagram Partners, he worked as an Associate at Cyril </a:t>
            </a:r>
            <a:r>
              <a:rPr lang="en-GB" sz="1500" dirty="0" err="1"/>
              <a:t>Amarchand</a:t>
            </a:r>
            <a:r>
              <a:rPr lang="en-GB" sz="1500" dirty="0"/>
              <a:t> </a:t>
            </a:r>
            <a:r>
              <a:rPr lang="en-GB" sz="1500" dirty="0" err="1"/>
              <a:t>Mangaldas</a:t>
            </a:r>
            <a:r>
              <a:rPr lang="en-GB" sz="1500" dirty="0"/>
              <a:t> in Mumbai.</a:t>
            </a:r>
          </a:p>
          <a:p>
            <a:pPr marL="0" lvl="2" indent="0">
              <a:buNone/>
            </a:pPr>
            <a:r>
              <a:rPr lang="en-GB" sz="1500" dirty="0"/>
              <a:t>In his free time, Ashutosh enjoys running and trekking.</a:t>
            </a:r>
          </a:p>
          <a:p>
            <a:pPr marL="0" lvl="2" indent="0">
              <a:buNone/>
            </a:pPr>
            <a:endParaRPr lang="en-US" sz="15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09E98-42C8-076D-9134-100DE3F9A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ASHUTOSH PANDEY</a:t>
            </a:r>
          </a:p>
          <a:p>
            <a:pPr lvl="1"/>
            <a:r>
              <a:rPr lang="en-US" dirty="0"/>
              <a:t>Associate, Anagram Partners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5E2CC31-5FDB-3201-2300-E0D276D7B5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5048" y="3610315"/>
            <a:ext cx="2486025" cy="991169"/>
          </a:xfrm>
        </p:spPr>
        <p:txBody>
          <a:bodyPr>
            <a:spAutoFit/>
          </a:bodyPr>
          <a:lstStyle/>
          <a:p>
            <a:r>
              <a:rPr lang="en-US" dirty="0"/>
              <a:t>Practices</a:t>
            </a:r>
          </a:p>
          <a:p>
            <a:pPr lvl="1"/>
            <a:r>
              <a:rPr lang="en-US" dirty="0"/>
              <a:t>General Corporate  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Mergers &amp; Acquisitions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1F67D5CA-CB12-7929-3B1A-F342852D00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5048" y="5225130"/>
            <a:ext cx="2660206" cy="991169"/>
          </a:xfrm>
        </p:spPr>
        <p:txBody>
          <a:bodyPr wrap="square">
            <a:sp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b="1" dirty="0"/>
              <a:t>B.L.S LL.B.</a:t>
            </a:r>
          </a:p>
          <a:p>
            <a:pPr lvl="1"/>
            <a:r>
              <a:rPr lang="en-US" dirty="0"/>
              <a:t>Government Law College, </a:t>
            </a:r>
            <a:br>
              <a:rPr lang="en-US" dirty="0"/>
            </a:br>
            <a:r>
              <a:rPr lang="en-US" dirty="0"/>
              <a:t>Mumbai, India 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67E59EA9-ED13-C407-125C-E7C893E8B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5049" y="6839945"/>
            <a:ext cx="2133602" cy="751103"/>
          </a:xfrm>
        </p:spPr>
        <p:txBody>
          <a:bodyPr wrap="square">
            <a:spAutoFit/>
          </a:bodyPr>
          <a:lstStyle/>
          <a:p>
            <a:r>
              <a:rPr lang="en-US" dirty="0"/>
              <a:t>Bar Admissions</a:t>
            </a:r>
          </a:p>
          <a:p>
            <a:pPr lvl="1"/>
            <a:r>
              <a:rPr lang="en-GB" dirty="0"/>
              <a:t>Bar Council of Maharashtra &amp; Goa</a:t>
            </a:r>
            <a:r>
              <a:rPr lang="en-US" dirty="0"/>
              <a:t> 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267320CA-9A0E-B052-50F3-2A6C1912E9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5048" y="8214693"/>
            <a:ext cx="2660206" cy="751103"/>
          </a:xfrm>
        </p:spPr>
        <p:txBody>
          <a:bodyPr>
            <a:spAutoFit/>
          </a:bodyPr>
          <a:lstStyle/>
          <a:p>
            <a:r>
              <a:rPr lang="en-US" dirty="0"/>
              <a:t>Contact</a:t>
            </a:r>
          </a:p>
          <a:p>
            <a:pPr lvl="1"/>
            <a:r>
              <a:rPr lang="en-US" dirty="0"/>
              <a:t>M	:	(+91) 72088 55124</a:t>
            </a:r>
          </a:p>
          <a:p>
            <a:pPr lvl="1"/>
            <a:r>
              <a:rPr lang="en-US" dirty="0"/>
              <a:t>E	: ashutosh.p@anagrampartners.in</a:t>
            </a:r>
          </a:p>
        </p:txBody>
      </p:sp>
      <p:pic>
        <p:nvPicPr>
          <p:cNvPr id="15" name="object 5">
            <a:extLst>
              <a:ext uri="{FF2B5EF4-FFF2-40B4-BE49-F238E27FC236}">
                <a16:creationId xmlns:a16="http://schemas.microsoft.com/office/drawing/2014/main" id="{CA73C1ED-E473-C1F9-E7A5-50524845AA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1557" y="10175946"/>
            <a:ext cx="2018436" cy="3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119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CrimsonText-SemiBold</vt:lpstr>
      <vt:lpstr>Lato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SIMONE REIS</dc:title>
  <cp:lastModifiedBy>Preetika Sihag</cp:lastModifiedBy>
  <cp:revision>8</cp:revision>
  <dcterms:created xsi:type="dcterms:W3CDTF">2022-06-28T07:21:11Z</dcterms:created>
  <dcterms:modified xsi:type="dcterms:W3CDTF">2025-03-18T05:29:10Z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2022-06-14T00:00:00Z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2022-06-28T00:00:00Z</vt:filetime>
  </property>
</Properties>
</file>