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sldIdLst>
    <p:sldId id="269" r:id="rId3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8" userDrawn="1">
          <p15:clr>
            <a:srgbClr val="A4A3A4"/>
          </p15:clr>
        </p15:guide>
        <p15:guide id="2" pos="23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6E84"/>
    <a:srgbClr val="B63528"/>
    <a:srgbClr val="CA695E"/>
    <a:srgbClr val="A7A9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CF8297-F0AC-4D77-87BB-0896B10EC95E}" v="2" dt="2025-03-28T11:13:33.01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621" y="62"/>
      </p:cViewPr>
      <p:guideLst>
        <p:guide orient="horz" pos="2888"/>
        <p:guide pos="23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in a pink dress&#10;&#10;AI-generated content may be incorrect.">
            <a:extLst>
              <a:ext uri="{FF2B5EF4-FFF2-40B4-BE49-F238E27FC236}">
                <a16:creationId xmlns:a16="http://schemas.microsoft.com/office/drawing/2014/main" id="{74A46CE0-E97F-19C2-8FF9-99C155B22C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8" y="-18404"/>
            <a:ext cx="7559992" cy="3911781"/>
          </a:xfrm>
          <a:prstGeom prst="rect">
            <a:avLst/>
          </a:prstGeom>
        </p:spPr>
      </p:pic>
      <p:grpSp>
        <p:nvGrpSpPr>
          <p:cNvPr id="50" name="Group 49">
            <a:extLst>
              <a:ext uri="{FF2B5EF4-FFF2-40B4-BE49-F238E27FC236}">
                <a16:creationId xmlns:a16="http://schemas.microsoft.com/office/drawing/2014/main" id="{E70BB0F3-07BE-0172-0982-AECD71DB3CE4}"/>
              </a:ext>
            </a:extLst>
          </p:cNvPr>
          <p:cNvGrpSpPr/>
          <p:nvPr userDrawn="1"/>
        </p:nvGrpSpPr>
        <p:grpSpPr>
          <a:xfrm>
            <a:off x="0" y="435927"/>
            <a:ext cx="7560309" cy="10257473"/>
            <a:chOff x="0" y="435927"/>
            <a:chExt cx="7560309" cy="10257473"/>
          </a:xfrm>
        </p:grpSpPr>
        <p:sp>
          <p:nvSpPr>
            <p:cNvPr id="40" name="bg object 17">
              <a:extLst>
                <a:ext uri="{FF2B5EF4-FFF2-40B4-BE49-F238E27FC236}">
                  <a16:creationId xmlns:a16="http://schemas.microsoft.com/office/drawing/2014/main" id="{8A9F5C31-D3E4-51A4-0BF3-E87D315EA98D}"/>
                </a:ext>
              </a:extLst>
            </p:cNvPr>
            <p:cNvSpPr/>
            <p:nvPr userDrawn="1"/>
          </p:nvSpPr>
          <p:spPr>
            <a:xfrm>
              <a:off x="0" y="1806441"/>
              <a:ext cx="7559992" cy="8886959"/>
            </a:xfrm>
            <a:custGeom>
              <a:avLst/>
              <a:gdLst>
                <a:gd name="connsiteX0" fmla="*/ 0 w 7559992"/>
                <a:gd name="connsiteY0" fmla="*/ 0 h 6935156"/>
                <a:gd name="connsiteX1" fmla="*/ 0 w 7559992"/>
                <a:gd name="connsiteY1" fmla="*/ 6935156 h 6935156"/>
                <a:gd name="connsiteX2" fmla="*/ 7559992 w 7559992"/>
                <a:gd name="connsiteY2" fmla="*/ 6935156 h 6935156"/>
                <a:gd name="connsiteX3" fmla="*/ 7559992 w 7559992"/>
                <a:gd name="connsiteY3" fmla="*/ 1246242 h 6935156"/>
                <a:gd name="connsiteX4" fmla="*/ 0 w 7559992"/>
                <a:gd name="connsiteY4" fmla="*/ 0 h 693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59992" h="6935156">
                  <a:moveTo>
                    <a:pt x="0" y="0"/>
                  </a:moveTo>
                  <a:lnTo>
                    <a:pt x="0" y="6935156"/>
                  </a:lnTo>
                  <a:lnTo>
                    <a:pt x="7559992" y="6935156"/>
                  </a:lnTo>
                  <a:lnTo>
                    <a:pt x="7559992" y="12462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bg object 18">
              <a:extLst>
                <a:ext uri="{FF2B5EF4-FFF2-40B4-BE49-F238E27FC236}">
                  <a16:creationId xmlns:a16="http://schemas.microsoft.com/office/drawing/2014/main" id="{A8566812-8EDB-2D16-A517-41DDC03E824F}"/>
                </a:ext>
              </a:extLst>
            </p:cNvPr>
            <p:cNvSpPr/>
            <p:nvPr userDrawn="1"/>
          </p:nvSpPr>
          <p:spPr>
            <a:xfrm>
              <a:off x="0" y="1947381"/>
              <a:ext cx="7560309" cy="1558290"/>
            </a:xfrm>
            <a:custGeom>
              <a:avLst/>
              <a:gdLst/>
              <a:ahLst/>
              <a:cxnLst/>
              <a:rect l="l" t="t" r="r" b="b"/>
              <a:pathLst>
                <a:path w="7560309" h="1558289">
                  <a:moveTo>
                    <a:pt x="0" y="0"/>
                  </a:moveTo>
                  <a:lnTo>
                    <a:pt x="7560005" y="1558028"/>
                  </a:lnTo>
                </a:path>
              </a:pathLst>
            </a:custGeom>
            <a:ln w="76200">
              <a:solidFill>
                <a:srgbClr val="B837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bg object 19">
              <a:extLst>
                <a:ext uri="{FF2B5EF4-FFF2-40B4-BE49-F238E27FC236}">
                  <a16:creationId xmlns:a16="http://schemas.microsoft.com/office/drawing/2014/main" id="{C7B586A4-D9C0-1C70-8C96-34490C438F12}"/>
                </a:ext>
              </a:extLst>
            </p:cNvPr>
            <p:cNvSpPr/>
            <p:nvPr userDrawn="1"/>
          </p:nvSpPr>
          <p:spPr>
            <a:xfrm>
              <a:off x="314845" y="2130467"/>
              <a:ext cx="4317188" cy="8351841"/>
            </a:xfrm>
            <a:custGeom>
              <a:avLst/>
              <a:gdLst>
                <a:gd name="connsiteX0" fmla="*/ 7620 w 3386836"/>
                <a:gd name="connsiteY0" fmla="*/ 0 h 6962942"/>
                <a:gd name="connsiteX1" fmla="*/ 0 w 3386836"/>
                <a:gd name="connsiteY1" fmla="*/ 6962942 h 6962942"/>
                <a:gd name="connsiteX2" fmla="*/ 3386836 w 3386836"/>
                <a:gd name="connsiteY2" fmla="*/ 6962942 h 6962942"/>
                <a:gd name="connsiteX3" fmla="*/ 3386836 w 3386836"/>
                <a:gd name="connsiteY3" fmla="*/ 740640 h 6962942"/>
                <a:gd name="connsiteX4" fmla="*/ 1523 w 3386836"/>
                <a:gd name="connsiteY4" fmla="*/ 54993 h 6962942"/>
                <a:gd name="connsiteX5" fmla="*/ 7620 w 3386836"/>
                <a:gd name="connsiteY5" fmla="*/ 0 h 6962942"/>
                <a:gd name="connsiteX0" fmla="*/ 7620 w 3386836"/>
                <a:gd name="connsiteY0" fmla="*/ 0 h 6962942"/>
                <a:gd name="connsiteX1" fmla="*/ 0 w 3386836"/>
                <a:gd name="connsiteY1" fmla="*/ 6962942 h 6962942"/>
                <a:gd name="connsiteX2" fmla="*/ 3386836 w 3386836"/>
                <a:gd name="connsiteY2" fmla="*/ 6962942 h 6962942"/>
                <a:gd name="connsiteX3" fmla="*/ 3386836 w 3386836"/>
                <a:gd name="connsiteY3" fmla="*/ 740640 h 6962942"/>
                <a:gd name="connsiteX4" fmla="*/ 9143 w 3386836"/>
                <a:gd name="connsiteY4" fmla="*/ 6375 h 6962942"/>
                <a:gd name="connsiteX5" fmla="*/ 7620 w 3386836"/>
                <a:gd name="connsiteY5" fmla="*/ 0 h 6962942"/>
                <a:gd name="connsiteX0" fmla="*/ 7620 w 3401826"/>
                <a:gd name="connsiteY0" fmla="*/ 0 h 6962942"/>
                <a:gd name="connsiteX1" fmla="*/ 0 w 3401826"/>
                <a:gd name="connsiteY1" fmla="*/ 6962942 h 6962942"/>
                <a:gd name="connsiteX2" fmla="*/ 3386836 w 3401826"/>
                <a:gd name="connsiteY2" fmla="*/ 6962942 h 6962942"/>
                <a:gd name="connsiteX3" fmla="*/ 3401826 w 3401826"/>
                <a:gd name="connsiteY3" fmla="*/ 662765 h 6962942"/>
                <a:gd name="connsiteX4" fmla="*/ 9143 w 3401826"/>
                <a:gd name="connsiteY4" fmla="*/ 6375 h 6962942"/>
                <a:gd name="connsiteX5" fmla="*/ 7620 w 3401826"/>
                <a:gd name="connsiteY5" fmla="*/ 0 h 6962942"/>
                <a:gd name="connsiteX0" fmla="*/ 7620 w 3401826"/>
                <a:gd name="connsiteY0" fmla="*/ 0 h 6962942"/>
                <a:gd name="connsiteX1" fmla="*/ 0 w 3401826"/>
                <a:gd name="connsiteY1" fmla="*/ 6962942 h 6962942"/>
                <a:gd name="connsiteX2" fmla="*/ 3386836 w 3401826"/>
                <a:gd name="connsiteY2" fmla="*/ 6962942 h 6962942"/>
                <a:gd name="connsiteX3" fmla="*/ 3401826 w 3401826"/>
                <a:gd name="connsiteY3" fmla="*/ 642972 h 6962942"/>
                <a:gd name="connsiteX4" fmla="*/ 9143 w 3401826"/>
                <a:gd name="connsiteY4" fmla="*/ 6375 h 6962942"/>
                <a:gd name="connsiteX5" fmla="*/ 7620 w 3401826"/>
                <a:gd name="connsiteY5" fmla="*/ 0 h 6962942"/>
                <a:gd name="connsiteX0" fmla="*/ 7620 w 3401826"/>
                <a:gd name="connsiteY0" fmla="*/ 0 h 7145155"/>
                <a:gd name="connsiteX1" fmla="*/ 0 w 3401826"/>
                <a:gd name="connsiteY1" fmla="*/ 7145155 h 7145155"/>
                <a:gd name="connsiteX2" fmla="*/ 3386836 w 3401826"/>
                <a:gd name="connsiteY2" fmla="*/ 7145155 h 7145155"/>
                <a:gd name="connsiteX3" fmla="*/ 3401826 w 3401826"/>
                <a:gd name="connsiteY3" fmla="*/ 825185 h 7145155"/>
                <a:gd name="connsiteX4" fmla="*/ 9143 w 3401826"/>
                <a:gd name="connsiteY4" fmla="*/ 188588 h 7145155"/>
                <a:gd name="connsiteX5" fmla="*/ 7620 w 3401826"/>
                <a:gd name="connsiteY5" fmla="*/ 0 h 7145155"/>
                <a:gd name="connsiteX0" fmla="*/ 7620 w 3401826"/>
                <a:gd name="connsiteY0" fmla="*/ 5021 h 7150176"/>
                <a:gd name="connsiteX1" fmla="*/ 0 w 3401826"/>
                <a:gd name="connsiteY1" fmla="*/ 7150176 h 7150176"/>
                <a:gd name="connsiteX2" fmla="*/ 3386836 w 3401826"/>
                <a:gd name="connsiteY2" fmla="*/ 7150176 h 7150176"/>
                <a:gd name="connsiteX3" fmla="*/ 3401826 w 3401826"/>
                <a:gd name="connsiteY3" fmla="*/ 830206 h 7150176"/>
                <a:gd name="connsiteX4" fmla="*/ 16632 w 3401826"/>
                <a:gd name="connsiteY4" fmla="*/ 20073 h 7150176"/>
                <a:gd name="connsiteX5" fmla="*/ 7620 w 3401826"/>
                <a:gd name="connsiteY5" fmla="*/ 5021 h 7150176"/>
                <a:gd name="connsiteX0" fmla="*/ 7620 w 3394337"/>
                <a:gd name="connsiteY0" fmla="*/ 5021 h 7150176"/>
                <a:gd name="connsiteX1" fmla="*/ 0 w 3394337"/>
                <a:gd name="connsiteY1" fmla="*/ 7150176 h 7150176"/>
                <a:gd name="connsiteX2" fmla="*/ 3386836 w 3394337"/>
                <a:gd name="connsiteY2" fmla="*/ 7150176 h 7150176"/>
                <a:gd name="connsiteX3" fmla="*/ 3394337 w 3394337"/>
                <a:gd name="connsiteY3" fmla="*/ 813897 h 7150176"/>
                <a:gd name="connsiteX4" fmla="*/ 16632 w 3394337"/>
                <a:gd name="connsiteY4" fmla="*/ 20073 h 7150176"/>
                <a:gd name="connsiteX5" fmla="*/ 7620 w 3394337"/>
                <a:gd name="connsiteY5" fmla="*/ 5021 h 7150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94337" h="7150176">
                  <a:moveTo>
                    <a:pt x="7620" y="5021"/>
                  </a:moveTo>
                  <a:lnTo>
                    <a:pt x="0" y="7150176"/>
                  </a:lnTo>
                  <a:lnTo>
                    <a:pt x="3386836" y="7150176"/>
                  </a:lnTo>
                  <a:cubicBezTo>
                    <a:pt x="3391833" y="5050117"/>
                    <a:pt x="3389340" y="2913956"/>
                    <a:pt x="3394337" y="813897"/>
                  </a:cubicBezTo>
                  <a:lnTo>
                    <a:pt x="16632" y="20073"/>
                  </a:lnTo>
                  <a:cubicBezTo>
                    <a:pt x="16124" y="-42790"/>
                    <a:pt x="8128" y="67884"/>
                    <a:pt x="7620" y="502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</p:spPr>
          <p:txBody>
            <a:bodyPr wrap="square" lIns="182880" tIns="640080" rIns="182880" bIns="0" rtlCol="0"/>
            <a:lstStyle/>
            <a:p>
              <a:endParaRPr lang="en-US" dirty="0"/>
            </a:p>
          </p:txBody>
        </p:sp>
        <p:sp>
          <p:nvSpPr>
            <p:cNvPr id="43" name="object 8">
              <a:extLst>
                <a:ext uri="{FF2B5EF4-FFF2-40B4-BE49-F238E27FC236}">
                  <a16:creationId xmlns:a16="http://schemas.microsoft.com/office/drawing/2014/main" id="{08FFD6C9-AF86-9FB5-0BBC-329E291FB451}"/>
                </a:ext>
              </a:extLst>
            </p:cNvPr>
            <p:cNvSpPr/>
            <p:nvPr userDrawn="1"/>
          </p:nvSpPr>
          <p:spPr>
            <a:xfrm>
              <a:off x="0" y="435927"/>
              <a:ext cx="3930650" cy="851535"/>
            </a:xfrm>
            <a:custGeom>
              <a:avLst/>
              <a:gdLst/>
              <a:ahLst/>
              <a:cxnLst/>
              <a:rect l="l" t="t" r="r" b="b"/>
              <a:pathLst>
                <a:path w="3771265" h="851535">
                  <a:moveTo>
                    <a:pt x="3770998" y="0"/>
                  </a:moveTo>
                  <a:lnTo>
                    <a:pt x="0" y="0"/>
                  </a:lnTo>
                  <a:lnTo>
                    <a:pt x="0" y="851077"/>
                  </a:lnTo>
                  <a:lnTo>
                    <a:pt x="3770998" y="851077"/>
                  </a:lnTo>
                  <a:lnTo>
                    <a:pt x="3770998" y="0"/>
                  </a:lnTo>
                  <a:close/>
                </a:path>
              </a:pathLst>
            </a:custGeom>
            <a:solidFill>
              <a:srgbClr val="B63528">
                <a:alpha val="7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BE1E2C1-7782-D85D-7135-889C03A21C35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402797" y="2730250"/>
            <a:ext cx="4118907" cy="7661979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kumimoji="0" lang="en-US" sz="1800" b="1" i="0" u="none" strike="noStrike" kern="0" cap="none" spc="0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Lato" panose="020F0502020204030203" pitchFamily="34" charset="0"/>
                <a:cs typeface="CrimsonText-SemiBold"/>
              </a:defRPr>
            </a:lvl1pPr>
            <a:lvl2pPr marL="127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 lang="en-US" sz="1600" b="1" dirty="0" smtClean="0">
                <a:solidFill>
                  <a:srgbClr val="2E6E84"/>
                </a:solidFill>
                <a:latin typeface="Lato" panose="020F0502020204030203" pitchFamily="34" charset="0"/>
                <a:ea typeface="+mn-ea"/>
                <a:cs typeface="+mn-cs"/>
              </a:defRPr>
            </a:lvl2pPr>
            <a:lvl3pPr marL="171450" marR="119380" indent="-228600">
              <a:lnSpc>
                <a:spcPct val="120000"/>
              </a:lnSpc>
              <a:spcAft>
                <a:spcPts val="600"/>
              </a:spcAft>
              <a:buFont typeface="Lato"/>
              <a:buChar char="•"/>
              <a:defRPr lang="en-US" sz="12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+mn-ea"/>
                <a:cs typeface="Lato"/>
              </a:defRPr>
            </a:lvl3pPr>
            <a:lvl4pPr marL="171450" indent="-228600">
              <a:defRPr/>
            </a:lvl4pPr>
          </a:lstStyle>
          <a:p>
            <a:pPr marL="1270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Text Placeholder 31">
            <a:extLst>
              <a:ext uri="{FF2B5EF4-FFF2-40B4-BE49-F238E27FC236}">
                <a16:creationId xmlns:a16="http://schemas.microsoft.com/office/drawing/2014/main" id="{2DFD890D-D56A-D65C-A482-9A825D90F2CA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294640" y="469900"/>
            <a:ext cx="3627437" cy="805814"/>
          </a:xfrm>
        </p:spPr>
        <p:txBody>
          <a:bodyPr anchor="ctr" anchorCtr="0">
            <a:noAutofit/>
          </a:bodyPr>
          <a:lstStyle>
            <a:lvl1pPr marL="127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en-US" sz="2200" b="1" i="0" dirty="0" smtClean="0">
                <a:solidFill>
                  <a:schemeClr val="bg1"/>
                </a:solidFill>
                <a:latin typeface="Lato" panose="020F0502020204030203" pitchFamily="34" charset="0"/>
                <a:ea typeface="+mj-ea"/>
                <a:cs typeface="CrimsonText-SemiBold"/>
              </a:defRPr>
            </a:lvl1pPr>
            <a:lvl2pPr marL="12700">
              <a:lnSpc>
                <a:spcPct val="100000"/>
              </a:lnSpc>
              <a:spcAft>
                <a:spcPts val="600"/>
              </a:spcAft>
              <a:defRPr lang="en-US" sz="1700" b="1" spc="-20" dirty="0" smtClean="0">
                <a:solidFill>
                  <a:schemeClr val="bg1"/>
                </a:solidFill>
                <a:latin typeface="Lato" panose="020F0502020204030203" pitchFamily="34" charset="0"/>
                <a:cs typeface="Lato"/>
              </a:defRPr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Designation</a:t>
            </a:r>
          </a:p>
        </p:txBody>
      </p:sp>
      <p:sp>
        <p:nvSpPr>
          <p:cNvPr id="23" name="Text Placeholder 13">
            <a:extLst>
              <a:ext uri="{FF2B5EF4-FFF2-40B4-BE49-F238E27FC236}">
                <a16:creationId xmlns:a16="http://schemas.microsoft.com/office/drawing/2014/main" id="{D48E3451-DB6E-2654-2250-00C5A9863646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845048" y="3610315"/>
            <a:ext cx="2486025" cy="1037335"/>
          </a:xfrm>
        </p:spPr>
        <p:txBody>
          <a:bodyPr>
            <a:noAutofit/>
          </a:bodyPr>
          <a:lstStyle>
            <a:lvl1pPr marL="12700">
              <a:lnSpc>
                <a:spcPct val="120000"/>
              </a:lnSpc>
              <a:spcBef>
                <a:spcPts val="1005"/>
              </a:spcBef>
              <a:defRPr lang="en-US" sz="1600" b="1" spc="-10" dirty="0" smtClean="0">
                <a:solidFill>
                  <a:srgbClr val="2E6E84"/>
                </a:solidFill>
                <a:latin typeface="Lato" panose="020F0502020204030203" pitchFamily="34" charset="0"/>
                <a:cs typeface="CrimsonText-BoldItalic"/>
              </a:defRPr>
            </a:lvl1pPr>
            <a:lvl2pPr marL="12700" marR="5080">
              <a:lnSpc>
                <a:spcPct val="120000"/>
              </a:lnSpc>
              <a:defRPr lang="en-US" sz="1300" dirty="0" smtClean="0">
                <a:solidFill>
                  <a:srgbClr val="616264"/>
                </a:solidFill>
                <a:latin typeface="Lato" panose="020F0502020204030203" pitchFamily="34" charset="0"/>
                <a:cs typeface="Lato"/>
              </a:defRPr>
            </a:lvl2pPr>
          </a:lstStyle>
          <a:p>
            <a:pPr lvl="0"/>
            <a:r>
              <a:rPr lang="en-US" dirty="0"/>
              <a:t>Practices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4" name="Text Placeholder 13">
            <a:extLst>
              <a:ext uri="{FF2B5EF4-FFF2-40B4-BE49-F238E27FC236}">
                <a16:creationId xmlns:a16="http://schemas.microsoft.com/office/drawing/2014/main" id="{79967EF8-94A9-A402-905E-A2DB029712F5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845048" y="5088083"/>
            <a:ext cx="2486025" cy="1477817"/>
          </a:xfrm>
        </p:spPr>
        <p:txBody>
          <a:bodyPr>
            <a:noAutofit/>
          </a:bodyPr>
          <a:lstStyle>
            <a:lvl1pPr marL="12700">
              <a:lnSpc>
                <a:spcPct val="120000"/>
              </a:lnSpc>
              <a:spcBef>
                <a:spcPts val="1005"/>
              </a:spcBef>
              <a:defRPr lang="en-US" sz="1600" b="1" spc="-10" dirty="0" smtClean="0">
                <a:solidFill>
                  <a:srgbClr val="2E6E84"/>
                </a:solidFill>
                <a:latin typeface="Lato" panose="020F0502020204030203" pitchFamily="34" charset="0"/>
                <a:cs typeface="CrimsonText-BoldItalic"/>
              </a:defRPr>
            </a:lvl1pPr>
            <a:lvl2pPr marL="12700" marR="5080">
              <a:lnSpc>
                <a:spcPct val="120000"/>
              </a:lnSpc>
              <a:defRPr lang="en-US" sz="1300" dirty="0" smtClean="0">
                <a:solidFill>
                  <a:srgbClr val="616264"/>
                </a:solidFill>
                <a:latin typeface="Lato" panose="020F0502020204030203" pitchFamily="34" charset="0"/>
                <a:cs typeface="Lato"/>
              </a:defRPr>
            </a:lvl2pPr>
          </a:lstStyle>
          <a:p>
            <a:pPr lvl="0"/>
            <a:r>
              <a:rPr lang="en-US" dirty="0"/>
              <a:t>Education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5" name="Text Placeholder 13">
            <a:extLst>
              <a:ext uri="{FF2B5EF4-FFF2-40B4-BE49-F238E27FC236}">
                <a16:creationId xmlns:a16="http://schemas.microsoft.com/office/drawing/2014/main" id="{DFB24C86-EC9B-D8AC-B947-E9C6603F4278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4845048" y="6781619"/>
            <a:ext cx="2486025" cy="1037335"/>
          </a:xfrm>
        </p:spPr>
        <p:txBody>
          <a:bodyPr>
            <a:noAutofit/>
          </a:bodyPr>
          <a:lstStyle>
            <a:lvl1pPr marL="12700">
              <a:lnSpc>
                <a:spcPct val="120000"/>
              </a:lnSpc>
              <a:spcBef>
                <a:spcPts val="1005"/>
              </a:spcBef>
              <a:defRPr lang="en-US" sz="1600" b="1" spc="-10" dirty="0" smtClean="0">
                <a:solidFill>
                  <a:srgbClr val="2E6E84"/>
                </a:solidFill>
                <a:latin typeface="Lato" panose="020F0502020204030203" pitchFamily="34" charset="0"/>
                <a:cs typeface="CrimsonText-BoldItalic"/>
              </a:defRPr>
            </a:lvl1pPr>
            <a:lvl2pPr marL="12700" marR="5080">
              <a:lnSpc>
                <a:spcPct val="120000"/>
              </a:lnSpc>
              <a:defRPr lang="en-US" sz="1300" dirty="0" smtClean="0">
                <a:solidFill>
                  <a:srgbClr val="616264"/>
                </a:solidFill>
                <a:latin typeface="Lato" panose="020F0502020204030203" pitchFamily="34" charset="0"/>
                <a:cs typeface="Lato"/>
              </a:defRPr>
            </a:lvl2pPr>
          </a:lstStyle>
          <a:p>
            <a:pPr marL="12700" marR="0" lvl="0" indent="0" defTabSz="914400" eaLnBrk="1" fontAlgn="auto" latinLnBrk="0" hangingPunct="1">
              <a:lnSpc>
                <a:spcPct val="120000"/>
              </a:lnSpc>
              <a:spcBef>
                <a:spcPts val="10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rgbClr val="2E6E84"/>
                </a:solidFill>
                <a:latin typeface="Lato" panose="020F0502020204030203" pitchFamily="34" charset="0"/>
                <a:cs typeface="CrimsonText-BoldItalic"/>
              </a:rPr>
              <a:t>Bar</a:t>
            </a:r>
            <a:r>
              <a:rPr lang="en-US" sz="1600" b="1" spc="160" dirty="0">
                <a:solidFill>
                  <a:srgbClr val="2E6E84"/>
                </a:solidFill>
                <a:latin typeface="Lato" panose="020F0502020204030203" pitchFamily="34" charset="0"/>
                <a:cs typeface="CrimsonText-BoldItalic"/>
              </a:rPr>
              <a:t> </a:t>
            </a:r>
            <a:r>
              <a:rPr lang="en-US" sz="1600" b="1" spc="-10" dirty="0">
                <a:solidFill>
                  <a:srgbClr val="2E6E84"/>
                </a:solidFill>
                <a:latin typeface="Lato" panose="020F0502020204030203" pitchFamily="34" charset="0"/>
                <a:cs typeface="CrimsonText-BoldItalic"/>
              </a:rPr>
              <a:t>Admissions</a:t>
            </a:r>
            <a:endParaRPr lang="en-US" sz="1600" dirty="0">
              <a:solidFill>
                <a:srgbClr val="2E6E84"/>
              </a:solidFill>
              <a:latin typeface="Lato" panose="020F0502020204030203" pitchFamily="34" charset="0"/>
              <a:cs typeface="CrimsonText-BoldItalic"/>
            </a:endParaRP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EC9CD4CC-859E-A406-A86D-ECA09A39F974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4845048" y="8165748"/>
            <a:ext cx="2660206" cy="854416"/>
          </a:xfrm>
        </p:spPr>
        <p:txBody>
          <a:bodyPr>
            <a:noAutofit/>
          </a:bodyPr>
          <a:lstStyle>
            <a:lvl1pPr marL="12700">
              <a:lnSpc>
                <a:spcPct val="120000"/>
              </a:lnSpc>
              <a:spcBef>
                <a:spcPts val="1005"/>
              </a:spcBef>
              <a:defRPr lang="en-US" sz="1600" b="1" spc="-10" dirty="0" smtClean="0">
                <a:solidFill>
                  <a:srgbClr val="2E6E84"/>
                </a:solidFill>
                <a:latin typeface="Lato" panose="020F0502020204030203" pitchFamily="34" charset="0"/>
                <a:cs typeface="CrimsonText-BoldItalic"/>
              </a:defRPr>
            </a:lvl1pPr>
            <a:lvl2pPr marL="12700" marR="5080">
              <a:lnSpc>
                <a:spcPct val="120000"/>
              </a:lnSpc>
              <a:tabLst>
                <a:tab pos="228600" algn="l"/>
                <a:tab pos="342900" algn="l"/>
              </a:tabLst>
              <a:defRPr lang="en-US" sz="1300" dirty="0" smtClean="0">
                <a:solidFill>
                  <a:srgbClr val="616264"/>
                </a:solidFill>
                <a:latin typeface="Lato" panose="020F0502020204030203" pitchFamily="34" charset="0"/>
                <a:ea typeface="+mn-ea"/>
                <a:cs typeface="Lato"/>
              </a:defRPr>
            </a:lvl2pPr>
          </a:lstStyle>
          <a:p>
            <a:pPr lvl="0"/>
            <a:r>
              <a:rPr lang="en-US" dirty="0"/>
              <a:t>Contact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2" pos="2476" userDrawn="1">
          <p15:clr>
            <a:srgbClr val="FBAE40"/>
          </p15:clr>
        </p15:guide>
        <p15:guide id="3" pos="172" userDrawn="1">
          <p15:clr>
            <a:srgbClr val="FBAE40"/>
          </p15:clr>
        </p15:guide>
        <p15:guide id="4" orient="horz" pos="3512" userDrawn="1">
          <p15:clr>
            <a:srgbClr val="FBAE40"/>
          </p15:clr>
        </p15:guide>
        <p15:guide id="5" orient="horz" pos="296" userDrawn="1">
          <p15:clr>
            <a:srgbClr val="FBAE40"/>
          </p15:clr>
        </p15:guide>
        <p15:guide id="6" orient="horz" pos="82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10F98-B173-C9E5-57AD-A62B98FCC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712788"/>
            <a:ext cx="2436813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C5A894-B39F-8FFB-58C0-6D722376C9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100" y="1539875"/>
            <a:ext cx="3824288" cy="7599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E31E88-C169-4493-7F6D-A27F9C44E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6813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2650B-9312-0E0A-3FCC-51E8EEB7A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C1FF-8FB9-461A-A232-BD76BD3BA2E3}" type="datetimeFigureOut">
              <a:rPr lang="en-US" smtClean="0"/>
              <a:t>28-Mar-25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254900-4622-617E-0938-1A51480EA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0AAA43-36C9-0A01-11D9-B06227CD3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A025-CD8B-470C-9675-8080DED2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9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98D02-5EC3-B7F0-E939-FEF37F1AB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00A931-9C0F-58CE-02BE-776B1DCFA9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79B14-04CC-944E-AE3E-0B404F12B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C1FF-8FB9-461A-A232-BD76BD3BA2E3}" type="datetimeFigureOut">
              <a:rPr lang="en-US" smtClean="0"/>
              <a:t>28-Mar-25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DA19A-0383-1A4E-362A-6B4500958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4C296-77E3-5E75-4EE0-11EEEEFF7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A025-CD8B-470C-9675-8080DED2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50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078BE7-761E-7A97-842B-B53AFF1EFE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8613" y="569913"/>
            <a:ext cx="1628775" cy="9061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B552BB-EEFA-CD95-EE6F-94C4FCE205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113" y="569913"/>
            <a:ext cx="4737100" cy="906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C5AC5-B4D6-ACAF-8EE1-4589D6C8E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C1FF-8FB9-461A-A232-BD76BD3BA2E3}" type="datetimeFigureOut">
              <a:rPr lang="en-US" smtClean="0"/>
              <a:t>28-Mar-25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F993D-A823-7828-6F72-B685473B4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0810C-A37D-57FC-9090-7818E9906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A025-CD8B-470C-9675-8080DED2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1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7C34D-70A8-0513-CC7D-1FFF516156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563" y="1749425"/>
            <a:ext cx="5667375" cy="37242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DD0EA-71B7-C38D-B919-BFAA69A267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563" y="5616575"/>
            <a:ext cx="5667375" cy="2581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DC44B-5D9F-17CF-4FC4-7EA5FFD18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C1FF-8FB9-461A-A232-BD76BD3BA2E3}" type="datetimeFigureOut">
              <a:rPr lang="en-US" smtClean="0"/>
              <a:t>28-Mar-25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0D396-FBAF-ACB5-21FF-7C54AD32F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2B6DF-B818-EFBA-9F09-2342AAC42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A025-CD8B-470C-9675-8080DED2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43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8FF5F-6235-DD0F-6383-9AF048307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71884-28C1-09E2-B606-D1C194FC8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67E55-C226-8F7B-0D9A-283A2F99D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C1FF-8FB9-461A-A232-BD76BD3BA2E3}" type="datetimeFigureOut">
              <a:rPr lang="en-US" smtClean="0"/>
              <a:t>28-Mar-25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2AF1FC-DB81-A36D-8F74-4D45A0692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BD4EB-6802-6389-30E9-7908FBDE9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A025-CD8B-470C-9675-8080DED2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56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FAD05-F559-FBE4-675D-388606F57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665413"/>
            <a:ext cx="6516687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2548A-7D9B-7C1F-95E2-EAB3F2E73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7156450"/>
            <a:ext cx="6516687" cy="23383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A9219-6BC2-B1DB-DE21-0EF4CEC2B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C1FF-8FB9-461A-A232-BD76BD3BA2E3}" type="datetimeFigureOut">
              <a:rPr lang="en-US" smtClean="0"/>
              <a:t>28-Mar-25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7AC8A-F982-C81B-0C33-EDEFB3C62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EBA15-0DD4-FB24-3AA7-C52C87CC6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A025-CD8B-470C-9675-8080DED2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6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74502-D00A-59D5-5FC4-040CECDA2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EFC40-8B52-9CD4-CE02-3B71248C13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113" y="2846388"/>
            <a:ext cx="3182937" cy="6784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FC1987-3FFD-0132-7B21-7B2F79FBE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54450" y="2846388"/>
            <a:ext cx="3182938" cy="6784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0B89CD-1468-FB18-D9B0-DE44B4F89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C1FF-8FB9-461A-A232-BD76BD3BA2E3}" type="datetimeFigureOut">
              <a:rPr lang="en-US" smtClean="0"/>
              <a:t>28-Mar-25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2806EF-414F-0491-AE2E-C5C1F6CAC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334525-7A14-BCF4-76FB-64627A32B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A025-CD8B-470C-9675-8080DED2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173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A3DC9-423A-9991-C0FA-D1EFDA44E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569913"/>
            <a:ext cx="6516688" cy="2066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7D334C-A9C4-B631-D723-BB2F18C73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00" y="2620963"/>
            <a:ext cx="3197225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A0A93E-F95C-C43E-61FB-FD99583B15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00" y="3906838"/>
            <a:ext cx="3197225" cy="5745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790FB8-CB88-D5A1-6DFB-E69E460300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5875" y="2620963"/>
            <a:ext cx="3211513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A2CFB6-FA85-8C07-7E0A-A4F4022CDE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5875" y="3906838"/>
            <a:ext cx="3211513" cy="5745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257485-4F40-DEEA-BAAA-BAE44364E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C1FF-8FB9-461A-A232-BD76BD3BA2E3}" type="datetimeFigureOut">
              <a:rPr lang="en-US" smtClean="0"/>
              <a:t>28-Mar-25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6ED7D-9FB7-A3BD-7264-136BF9F2C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369919-5C52-3643-FF52-292E6112D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A025-CD8B-470C-9675-8080DED2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5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88D6F-0F34-5DB4-E385-4F8CE157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CB3BCF-C38F-B05B-13C6-3EA6CBFF2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C1FF-8FB9-461A-A232-BD76BD3BA2E3}" type="datetimeFigureOut">
              <a:rPr lang="en-US" smtClean="0"/>
              <a:t>28-Mar-25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1AA5F1-BD53-8036-7012-59F4F224E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7A41A-1B8C-6D3B-C105-E21C7407A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A025-CD8B-470C-9675-8080DED2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08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1DFE83-ECB0-D761-76B4-C7BD05829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C1FF-8FB9-461A-A232-BD76BD3BA2E3}" type="datetimeFigureOut">
              <a:rPr lang="en-US" smtClean="0"/>
              <a:t>28-Mar-25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51E01D-B5F6-6F19-4312-8FCAE0628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7BA525-0493-82E5-913F-CB9A85273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A025-CD8B-470C-9675-8080DED2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4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7E0B0-A8C5-03C8-A324-A761FC884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712788"/>
            <a:ext cx="2436813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B941B-637A-B238-2102-02599758E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100" y="1539875"/>
            <a:ext cx="3824288" cy="7599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716991-7BBD-D463-3895-780FCCE63B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6813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B7A47B-096C-8F02-ACC5-383706189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C1FF-8FB9-461A-A232-BD76BD3BA2E3}" type="datetimeFigureOut">
              <a:rPr lang="en-US" smtClean="0"/>
              <a:t>28-Mar-25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9E6BE-A3A0-EC6D-4E77-7AAE435EA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102D3B-023D-B589-A3CC-12F99B46E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A025-CD8B-470C-9675-8080DED2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9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7300" y="1311354"/>
            <a:ext cx="2540635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414042"/>
                </a:solidFill>
                <a:latin typeface="CrimsonText-SemiBold"/>
                <a:cs typeface="CrimsonText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28-Mar-25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8" userDrawn="1">
          <p15:clr>
            <a:srgbClr val="F26B43"/>
          </p15:clr>
        </p15:guide>
        <p15:guide id="2" pos="23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F1B8E7-512D-46EA-EC10-2FB4EE54D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13" y="569913"/>
            <a:ext cx="6518275" cy="2066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500AC-7FD9-D85B-4E0E-3A599BEF9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18275" cy="6784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13A29-CD93-FCF8-89C1-CF64453ACE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113" y="9910763"/>
            <a:ext cx="1700212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9C1FF-8FB9-461A-A232-BD76BD3BA2E3}" type="datetimeFigureOut">
              <a:rPr lang="en-US" smtClean="0"/>
              <a:t>28-Mar-25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1AA29-0314-D31E-A6D9-D984B152BF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3488" y="9910763"/>
            <a:ext cx="2549525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FB156-6E9F-3A92-3BF5-1D51C49C64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7175" y="9910763"/>
            <a:ext cx="1700213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CA025-CD8B-470C-9675-8080DED2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803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 Placeholder 96">
            <a:extLst>
              <a:ext uri="{FF2B5EF4-FFF2-40B4-BE49-F238E27FC236}">
                <a16:creationId xmlns:a16="http://schemas.microsoft.com/office/drawing/2014/main" id="{232B0C12-3AAB-66B8-A817-69746E74757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5497" y="3060700"/>
            <a:ext cx="4118907" cy="7331529"/>
          </a:xfrm>
        </p:spPr>
        <p:txBody>
          <a:bodyPr/>
          <a:lstStyle/>
          <a:p>
            <a:pPr lvl="1"/>
            <a:r>
              <a:rPr lang="en-US" dirty="0"/>
              <a:t>Professional Summary</a:t>
            </a:r>
          </a:p>
          <a:p>
            <a:pPr marL="0" lvl="2" indent="0">
              <a:buNone/>
            </a:pPr>
            <a:r>
              <a:rPr lang="en-US" sz="1400" dirty="0"/>
              <a:t>Saachi has advised clients on domestic and cross-border M&amp;A and private equity transactions. Her expertise encompasses corporate governance, securities laws, and competition laws, spanning diverse sectors such as telecommunications, manufacturing, and technology.</a:t>
            </a:r>
          </a:p>
          <a:p>
            <a:pPr marL="0" lvl="2" indent="0">
              <a:buNone/>
            </a:pPr>
            <a:r>
              <a:rPr lang="en-US" sz="1400" dirty="0"/>
              <a:t>Saachi is a fitness enthusiast, animal lover, avid reader and cinephile. </a:t>
            </a:r>
          </a:p>
          <a:p>
            <a:pPr lvl="1" indent="-171450"/>
            <a:r>
              <a:rPr lang="en-US" dirty="0"/>
              <a:t>Representative Experience</a:t>
            </a:r>
          </a:p>
          <a:p>
            <a:pPr lvl="2" indent="-171450"/>
            <a:r>
              <a:rPr lang="en-US" sz="1400" b="1" dirty="0"/>
              <a:t>CVC Capital Partners</a:t>
            </a:r>
            <a:r>
              <a:rPr lang="en-US" sz="1400" dirty="0"/>
              <a:t>: Advised on their acquisition of a controlling stake in Sajjan India.</a:t>
            </a:r>
          </a:p>
          <a:p>
            <a:pPr lvl="2" indent="-171450"/>
            <a:r>
              <a:rPr lang="en-US" sz="1400" b="1" dirty="0"/>
              <a:t>Burman Group</a:t>
            </a:r>
            <a:r>
              <a:rPr lang="en-US" sz="1400" dirty="0"/>
              <a:t>: Advised on an open offer to acquire control and 26% shares of </a:t>
            </a:r>
            <a:r>
              <a:rPr lang="en-US" sz="1400" dirty="0" err="1"/>
              <a:t>Religare</a:t>
            </a:r>
            <a:r>
              <a:rPr lang="en-US" sz="1400" dirty="0"/>
              <a:t> Enterprises.</a:t>
            </a:r>
          </a:p>
          <a:p>
            <a:pPr lvl="2" indent="-171450"/>
            <a:r>
              <a:rPr lang="en-US" sz="1400" b="1" dirty="0" err="1"/>
              <a:t>Turtlemint</a:t>
            </a:r>
            <a:r>
              <a:rPr lang="en-US" sz="1400" b="1" dirty="0"/>
              <a:t> Insurance Services</a:t>
            </a:r>
            <a:r>
              <a:rPr lang="en-US" sz="1400" dirty="0"/>
              <a:t>: Advised on their Series E fund raise led by </a:t>
            </a:r>
            <a:r>
              <a:rPr lang="en-US" sz="1400" dirty="0" err="1"/>
              <a:t>Amansa</a:t>
            </a:r>
            <a:r>
              <a:rPr lang="en-US" sz="1400" dirty="0"/>
              <a:t> Capital, Jungle Ventures and Nexus Venture Partners.</a:t>
            </a:r>
          </a:p>
          <a:p>
            <a:pPr lvl="2" indent="-171450"/>
            <a:r>
              <a:rPr lang="en-US" sz="1400" b="1" dirty="0"/>
              <a:t>Gupshup Inc</a:t>
            </a:r>
            <a:r>
              <a:rPr lang="en-US" sz="1400" dirty="0"/>
              <a:t>: Advised on its acquisition of omnichannel customer service platform, ODCEM Technologies Private Limited.</a:t>
            </a:r>
          </a:p>
          <a:p>
            <a:pPr lvl="2" indent="-171450" rtl="0"/>
            <a:r>
              <a:rPr lang="en-US" sz="1400" b="1" dirty="0" err="1"/>
              <a:t>Infostretch</a:t>
            </a:r>
            <a:r>
              <a:rPr lang="en-US" sz="1400" dirty="0"/>
              <a:t>: Advised on its 100% acquisition of </a:t>
            </a:r>
            <a:r>
              <a:rPr lang="en-US" sz="1400" dirty="0" err="1"/>
              <a:t>Apexon</a:t>
            </a:r>
            <a:r>
              <a:rPr lang="en-US" sz="1400" dirty="0"/>
              <a:t>.</a:t>
            </a:r>
          </a:p>
          <a:p>
            <a:pPr rtl="0"/>
            <a:r>
              <a:rPr lang="en-US" sz="2000" dirty="0"/>
              <a:t> </a:t>
            </a:r>
          </a:p>
          <a:p>
            <a:pPr lvl="2" indent="-171450"/>
            <a:endParaRPr lang="en-US" sz="1300" dirty="0"/>
          </a:p>
          <a:p>
            <a:pPr lvl="1" indent="-171450"/>
            <a:r>
              <a:rPr lang="en-US" sz="1800" dirty="0"/>
              <a:t>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2B09E98-42C8-076D-9134-100DE3F9A44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SAACHI PILINJA</a:t>
            </a:r>
          </a:p>
          <a:p>
            <a:pPr lvl="1"/>
            <a:r>
              <a:rPr lang="en-US"/>
              <a:t> </a:t>
            </a:r>
            <a:r>
              <a:rPr lang="en-US" dirty="0"/>
              <a:t>Anagram Partners</a:t>
            </a:r>
          </a:p>
        </p:txBody>
      </p:sp>
      <p:sp>
        <p:nvSpPr>
          <p:cNvPr id="70" name="Text Placeholder 69">
            <a:extLst>
              <a:ext uri="{FF2B5EF4-FFF2-40B4-BE49-F238E27FC236}">
                <a16:creationId xmlns:a16="http://schemas.microsoft.com/office/drawing/2014/main" id="{C5E2CC31-5FDB-3201-2300-E0D276D7B5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45048" y="3610315"/>
            <a:ext cx="2486025" cy="991169"/>
          </a:xfrm>
        </p:spPr>
        <p:txBody>
          <a:bodyPr>
            <a:spAutoFit/>
          </a:bodyPr>
          <a:lstStyle/>
          <a:p>
            <a:r>
              <a:rPr lang="en-US" dirty="0"/>
              <a:t>Practices</a:t>
            </a:r>
          </a:p>
          <a:p>
            <a:pPr lvl="1"/>
            <a:r>
              <a:rPr lang="en-US" dirty="0"/>
              <a:t>General Corporate  </a:t>
            </a:r>
          </a:p>
          <a:p>
            <a:pPr lvl="1"/>
            <a:r>
              <a:rPr lang="en-US" dirty="0"/>
              <a:t>Mergers &amp; Acquisitions</a:t>
            </a:r>
          </a:p>
          <a:p>
            <a:pPr lvl="1"/>
            <a:r>
              <a:rPr lang="en-US" dirty="0"/>
              <a:t>Private Equity</a:t>
            </a:r>
          </a:p>
        </p:txBody>
      </p:sp>
      <p:sp>
        <p:nvSpPr>
          <p:cNvPr id="71" name="Text Placeholder 70">
            <a:extLst>
              <a:ext uri="{FF2B5EF4-FFF2-40B4-BE49-F238E27FC236}">
                <a16:creationId xmlns:a16="http://schemas.microsoft.com/office/drawing/2014/main" id="{1F67D5CA-CB12-7929-3B1A-F342852D00F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45048" y="5288954"/>
            <a:ext cx="2660206" cy="991169"/>
          </a:xfrm>
        </p:spPr>
        <p:txBody>
          <a:bodyPr wrap="square">
            <a:spAutoFit/>
          </a:bodyPr>
          <a:lstStyle/>
          <a:p>
            <a:r>
              <a:rPr lang="en-US" dirty="0"/>
              <a:t>Education</a:t>
            </a:r>
          </a:p>
          <a:p>
            <a:pPr lvl="1"/>
            <a:r>
              <a:rPr lang="en-US" b="1" dirty="0"/>
              <a:t>LL.B </a:t>
            </a:r>
            <a:br>
              <a:rPr lang="en-US" b="1" dirty="0"/>
            </a:br>
            <a:r>
              <a:rPr lang="en-US" dirty="0"/>
              <a:t>Government Law College,</a:t>
            </a:r>
            <a:br>
              <a:rPr lang="en-US" dirty="0"/>
            </a:br>
            <a:r>
              <a:rPr lang="en-US" dirty="0"/>
              <a:t>Mumbai, India </a:t>
            </a:r>
          </a:p>
        </p:txBody>
      </p:sp>
      <p:sp>
        <p:nvSpPr>
          <p:cNvPr id="72" name="Text Placeholder 71">
            <a:extLst>
              <a:ext uri="{FF2B5EF4-FFF2-40B4-BE49-F238E27FC236}">
                <a16:creationId xmlns:a16="http://schemas.microsoft.com/office/drawing/2014/main" id="{67E59EA9-ED13-C407-125C-E7C893E8BF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845048" y="6967593"/>
            <a:ext cx="2486025" cy="511037"/>
          </a:xfrm>
        </p:spPr>
        <p:txBody>
          <a:bodyPr>
            <a:spAutoFit/>
          </a:bodyPr>
          <a:lstStyle/>
          <a:p>
            <a:r>
              <a:rPr lang="en-US" dirty="0"/>
              <a:t>Bar Admissions</a:t>
            </a:r>
          </a:p>
          <a:p>
            <a:pPr lvl="1"/>
            <a:r>
              <a:rPr lang="en-US" dirty="0"/>
              <a:t>[•] </a:t>
            </a:r>
          </a:p>
        </p:txBody>
      </p:sp>
      <p:sp>
        <p:nvSpPr>
          <p:cNvPr id="73" name="Text Placeholder 72">
            <a:extLst>
              <a:ext uri="{FF2B5EF4-FFF2-40B4-BE49-F238E27FC236}">
                <a16:creationId xmlns:a16="http://schemas.microsoft.com/office/drawing/2014/main" id="{267320CA-9A0E-B052-50F3-2A6C1912E9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45048" y="8166100"/>
            <a:ext cx="2660206" cy="991169"/>
          </a:xfrm>
        </p:spPr>
        <p:txBody>
          <a:bodyPr>
            <a:spAutoFit/>
          </a:bodyPr>
          <a:lstStyle/>
          <a:p>
            <a:r>
              <a:rPr lang="en-US" dirty="0"/>
              <a:t>Contact</a:t>
            </a:r>
          </a:p>
          <a:p>
            <a:pPr lvl="1"/>
            <a:r>
              <a:rPr lang="en-US" dirty="0"/>
              <a:t>M	:	(+91) 98201 25820</a:t>
            </a:r>
          </a:p>
          <a:p>
            <a:pPr lvl="1"/>
            <a:r>
              <a:rPr lang="en-US" dirty="0"/>
              <a:t>E	:	saachi.p@anagrampartners.in</a:t>
            </a:r>
          </a:p>
          <a:p>
            <a:pPr lvl="1"/>
            <a:endParaRPr lang="en-US" dirty="0"/>
          </a:p>
        </p:txBody>
      </p:sp>
      <p:pic>
        <p:nvPicPr>
          <p:cNvPr id="15" name="object 5">
            <a:extLst>
              <a:ext uri="{FF2B5EF4-FFF2-40B4-BE49-F238E27FC236}">
                <a16:creationId xmlns:a16="http://schemas.microsoft.com/office/drawing/2014/main" id="{CA73C1ED-E473-C1F9-E7A5-50524845AA13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91557" y="10175946"/>
            <a:ext cx="2018436" cy="30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742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</TotalTime>
  <Words>198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CrimsonText-SemiBold</vt:lpstr>
      <vt:lpstr>Lato</vt:lpstr>
      <vt:lpstr>Office Theme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SIMONE REIS</dc:title>
  <dc:creator>Preetika Sihag</dc:creator>
  <cp:lastModifiedBy>Preetika Sihag</cp:lastModifiedBy>
  <cp:revision>11</cp:revision>
  <dcterms:created xsi:type="dcterms:W3CDTF">2022-06-28T07:21:11Z</dcterms:created>
  <dcterms:modified xsi:type="dcterms:W3CDTF">2025-03-28T11:14:27Z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2022-06-14T00:00:00Z</vt:filetime>
  </property>
  <property fmtid="{D5CDD505-2E9C-101B-9397-08002B2CF9AE}" pid="3" name="Creator">
    <vt:lpwstr>Adobe InDesign 17.3 (Macintosh)</vt:lpwstr>
  </property>
  <property fmtid="{D5CDD505-2E9C-101B-9397-08002B2CF9AE}" pid="4" name="LastSaved">
    <vt:filetime>2022-06-28T00:00:00Z</vt:filetime>
  </property>
</Properties>
</file>